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8.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2.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8.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70" r:id="rId4"/>
    <p:sldMasterId id="214748367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Lst>
  <p:sldSz cy="5143500" cx="9144000"/>
  <p:notesSz cx="6858000" cy="9144000"/>
  <p:embeddedFontLst>
    <p:embeddedFont>
      <p:font typeface="Lato"/>
      <p:regular r:id="rId20"/>
      <p:bold r:id="rId21"/>
      <p:italic r:id="rId22"/>
      <p:boldItalic r:id="rId23"/>
    </p:embeddedFont>
    <p:embeddedFont>
      <p:font typeface="EB Garamond"/>
      <p:regular r:id="rId24"/>
      <p:bold r:id="rId25"/>
      <p:italic r:id="rId26"/>
      <p:boldItalic r:id="rId27"/>
    </p:embeddedFont>
    <p:embeddedFont>
      <p:font typeface="Pacifico"/>
      <p:regular r:id="rId28"/>
    </p:embeddedFont>
    <p:embeddedFont>
      <p:font typeface="Old Standard TT"/>
      <p:regular r:id="rId29"/>
      <p:bold r:id="rId30"/>
      <p:italic r:id="rId31"/>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font" Target="fonts/Lato-regular.fntdata"/><Relationship Id="rId22" Type="http://schemas.openxmlformats.org/officeDocument/2006/relationships/font" Target="fonts/Lato-italic.fntdata"/><Relationship Id="rId21" Type="http://schemas.openxmlformats.org/officeDocument/2006/relationships/font" Target="fonts/Lato-bold.fntdata"/><Relationship Id="rId24" Type="http://schemas.openxmlformats.org/officeDocument/2006/relationships/font" Target="fonts/EBGaramond-regular.fntdata"/><Relationship Id="rId23" Type="http://schemas.openxmlformats.org/officeDocument/2006/relationships/font" Target="fonts/Lato-boldItalic.fntdata"/><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3.xml"/><Relationship Id="rId26" Type="http://schemas.openxmlformats.org/officeDocument/2006/relationships/font" Target="fonts/EBGaramond-italic.fntdata"/><Relationship Id="rId25" Type="http://schemas.openxmlformats.org/officeDocument/2006/relationships/font" Target="fonts/EBGaramond-bold.fntdata"/><Relationship Id="rId28" Type="http://schemas.openxmlformats.org/officeDocument/2006/relationships/font" Target="fonts/Pacifico-regular.fntdata"/><Relationship Id="rId27" Type="http://schemas.openxmlformats.org/officeDocument/2006/relationships/font" Target="fonts/EBGaramond-boldItalic.fntdata"/><Relationship Id="rId5" Type="http://schemas.openxmlformats.org/officeDocument/2006/relationships/slideMaster" Target="slideMasters/slideMaster2.xml"/><Relationship Id="rId6" Type="http://schemas.openxmlformats.org/officeDocument/2006/relationships/notesMaster" Target="notesMasters/notesMaster1.xml"/><Relationship Id="rId29" Type="http://schemas.openxmlformats.org/officeDocument/2006/relationships/font" Target="fonts/OldStandardTT-regular.fntdata"/><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font" Target="fonts/OldStandardTT-italic.fntdata"/><Relationship Id="rId30" Type="http://schemas.openxmlformats.org/officeDocument/2006/relationships/font" Target="fonts/OldStandardTT-bold.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d910811fd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d910811fd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Take off names, add tagline (8 words or less that explains what we’re doing)</a:t>
            </a:r>
            <a:endParaRPr/>
          </a:p>
          <a:p>
            <a:pPr indent="0" lvl="0" marL="0" rtl="0" algn="l">
              <a:spcBef>
                <a:spcPts val="0"/>
              </a:spcBef>
              <a:spcAft>
                <a:spcPts val="0"/>
              </a:spcAft>
              <a:buNone/>
            </a:pPr>
            <a:r>
              <a:rPr lang="en"/>
              <a:t>Why is the USGS using us</a:t>
            </a:r>
            <a:endParaRPr/>
          </a:p>
          <a:p>
            <a:pPr indent="0" lvl="0" marL="0" rtl="0" algn="l">
              <a:spcBef>
                <a:spcPts val="0"/>
              </a:spcBef>
              <a:spcAft>
                <a:spcPts val="0"/>
              </a:spcAft>
              <a:buNone/>
            </a:pPr>
            <a:r>
              <a:rPr lang="en"/>
              <a:t>Include UAV, drone word</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 name="Shape 213"/>
        <p:cNvGrpSpPr/>
        <p:nvPr/>
      </p:nvGrpSpPr>
      <p:grpSpPr>
        <a:xfrm>
          <a:off x="0" y="0"/>
          <a:ext cx="0" cy="0"/>
          <a:chOff x="0" y="0"/>
          <a:chExt cx="0" cy="0"/>
        </a:xfrm>
      </p:grpSpPr>
      <p:sp>
        <p:nvSpPr>
          <p:cNvPr id="214" name="Google Shape;214;gde4fc73789_0_18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By adding a buoyant lift bag to our drone design we are able to reduce the effective weight. </a:t>
            </a:r>
            <a:endParaRPr sz="1200">
              <a:solidFill>
                <a:schemeClr val="dk1"/>
              </a:solidFill>
            </a:endParaRPr>
          </a:p>
          <a:p>
            <a:pPr indent="0" lvl="0" marL="0" rtl="0" algn="l">
              <a:spcBef>
                <a:spcPts val="0"/>
              </a:spcBef>
              <a:spcAft>
                <a:spcPts val="0"/>
              </a:spcAft>
              <a:buNone/>
            </a:pPr>
            <a:r>
              <a:rPr lang="en" sz="1200">
                <a:solidFill>
                  <a:schemeClr val="dk1"/>
                </a:solidFill>
              </a:rPr>
              <a:t>With a lower effective weight less power draw is needed from the motors to keep the system in the air</a:t>
            </a:r>
            <a:endParaRPr sz="1200">
              <a:solidFill>
                <a:schemeClr val="dk1"/>
              </a:solidFill>
            </a:endParaRPr>
          </a:p>
          <a:p>
            <a:pPr indent="0" lvl="0" marL="0" rtl="0" algn="l">
              <a:spcBef>
                <a:spcPts val="0"/>
              </a:spcBef>
              <a:spcAft>
                <a:spcPts val="0"/>
              </a:spcAft>
              <a:buNone/>
            </a:pPr>
            <a:r>
              <a:rPr lang="en" sz="1200">
                <a:solidFill>
                  <a:schemeClr val="dk1"/>
                </a:solidFill>
              </a:rPr>
              <a:t>Due to the smaller power draw our system will see an increase in flight time as well as sensor accuracy</a:t>
            </a:r>
            <a:endParaRPr sz="1200">
              <a:solidFill>
                <a:schemeClr val="dk1"/>
              </a:solidFill>
            </a:endParaRPr>
          </a:p>
          <a:p>
            <a:pPr indent="0" lvl="0" marL="0" rtl="0" algn="l">
              <a:spcBef>
                <a:spcPts val="0"/>
              </a:spcBef>
              <a:spcAft>
                <a:spcPts val="0"/>
              </a:spcAft>
              <a:buNone/>
            </a:pPr>
            <a:r>
              <a:rPr lang="en" sz="1200">
                <a:solidFill>
                  <a:schemeClr val="dk1"/>
                </a:solidFill>
              </a:rPr>
              <a:t>The Barone also has a custom propulsion system which utilizes servos to rotate the motors rather than the standard tilting of most drones</a:t>
            </a:r>
            <a:endParaRPr sz="1200">
              <a:solidFill>
                <a:schemeClr val="dk1"/>
              </a:solidFill>
            </a:endParaRPr>
          </a:p>
          <a:p>
            <a:pPr indent="0" lvl="0" marL="0" rtl="0" algn="l">
              <a:spcBef>
                <a:spcPts val="0"/>
              </a:spcBef>
              <a:spcAft>
                <a:spcPts val="0"/>
              </a:spcAft>
              <a:buNone/>
            </a:pPr>
            <a:r>
              <a:rPr lang="en" sz="1200">
                <a:solidFill>
                  <a:schemeClr val="dk1"/>
                </a:solidFill>
              </a:rPr>
              <a:t>With all these improvements the barone will be loved by everyone who uses drones.</a:t>
            </a:r>
            <a:endParaRPr sz="1200">
              <a:solidFill>
                <a:schemeClr val="dk1"/>
              </a:solidFill>
            </a:endParaRPr>
          </a:p>
          <a:p>
            <a:pPr indent="0" lvl="0" marL="0" rtl="0" algn="l">
              <a:spcBef>
                <a:spcPts val="0"/>
              </a:spcBef>
              <a:spcAft>
                <a:spcPts val="0"/>
              </a:spcAft>
              <a:buNone/>
            </a:pP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215" name="Google Shape;215;gde4fc73789_0_1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de4fc73789_0_2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By adding a buoyant lift bag to our drone design we are able to reduce the effective weight. </a:t>
            </a:r>
            <a:endParaRPr sz="1200">
              <a:solidFill>
                <a:schemeClr val="dk1"/>
              </a:solidFill>
            </a:endParaRPr>
          </a:p>
          <a:p>
            <a:pPr indent="0" lvl="0" marL="0" rtl="0" algn="l">
              <a:spcBef>
                <a:spcPts val="0"/>
              </a:spcBef>
              <a:spcAft>
                <a:spcPts val="0"/>
              </a:spcAft>
              <a:buNone/>
            </a:pPr>
            <a:r>
              <a:rPr lang="en" sz="1200">
                <a:solidFill>
                  <a:schemeClr val="dk1"/>
                </a:solidFill>
              </a:rPr>
              <a:t>With a lower effective weight less power draw is needed from the motors to keep the system in the air</a:t>
            </a:r>
            <a:endParaRPr sz="1200">
              <a:solidFill>
                <a:schemeClr val="dk1"/>
              </a:solidFill>
            </a:endParaRPr>
          </a:p>
          <a:p>
            <a:pPr indent="0" lvl="0" marL="0" rtl="0" algn="l">
              <a:spcBef>
                <a:spcPts val="0"/>
              </a:spcBef>
              <a:spcAft>
                <a:spcPts val="0"/>
              </a:spcAft>
              <a:buNone/>
            </a:pPr>
            <a:r>
              <a:rPr lang="en" sz="1200">
                <a:solidFill>
                  <a:schemeClr val="dk1"/>
                </a:solidFill>
              </a:rPr>
              <a:t>Due to the smaller power draw our system will see an increase in flight time as well as sensor accuracy</a:t>
            </a:r>
            <a:endParaRPr sz="1200">
              <a:solidFill>
                <a:schemeClr val="dk1"/>
              </a:solidFill>
            </a:endParaRPr>
          </a:p>
          <a:p>
            <a:pPr indent="0" lvl="0" marL="0" rtl="0" algn="l">
              <a:spcBef>
                <a:spcPts val="0"/>
              </a:spcBef>
              <a:spcAft>
                <a:spcPts val="0"/>
              </a:spcAft>
              <a:buNone/>
            </a:pPr>
            <a:r>
              <a:rPr lang="en" sz="1200">
                <a:solidFill>
                  <a:schemeClr val="dk1"/>
                </a:solidFill>
              </a:rPr>
              <a:t>The Barone also has a custom propulsion system which utilizes servos to rotate the motors rather than the standard tilting of most drones</a:t>
            </a:r>
            <a:endParaRPr sz="1200">
              <a:solidFill>
                <a:schemeClr val="dk1"/>
              </a:solidFill>
            </a:endParaRPr>
          </a:p>
          <a:p>
            <a:pPr indent="0" lvl="0" marL="0" rtl="0" algn="l">
              <a:spcBef>
                <a:spcPts val="0"/>
              </a:spcBef>
              <a:spcAft>
                <a:spcPts val="0"/>
              </a:spcAft>
              <a:buNone/>
            </a:pPr>
            <a:r>
              <a:rPr lang="en" sz="1200">
                <a:solidFill>
                  <a:schemeClr val="dk1"/>
                </a:solidFill>
              </a:rPr>
              <a:t>With all these improvements the barone will be loved by everyone who uses drones.</a:t>
            </a:r>
            <a:endParaRPr sz="1200">
              <a:solidFill>
                <a:schemeClr val="dk1"/>
              </a:solidFill>
            </a:endParaRPr>
          </a:p>
          <a:p>
            <a:pPr indent="0" lvl="0" marL="0" rtl="0" algn="l">
              <a:spcBef>
                <a:spcPts val="0"/>
              </a:spcBef>
              <a:spcAft>
                <a:spcPts val="0"/>
              </a:spcAft>
              <a:buNone/>
            </a:pP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224" name="Google Shape;224;gde4fc73789_0_22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de4fc73789_0_2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By adding a buoyant lift bag to our drone design we are able to reduce the effective weight. </a:t>
            </a:r>
            <a:endParaRPr sz="1200">
              <a:solidFill>
                <a:schemeClr val="dk1"/>
              </a:solidFill>
            </a:endParaRPr>
          </a:p>
          <a:p>
            <a:pPr indent="0" lvl="0" marL="0" rtl="0" algn="l">
              <a:spcBef>
                <a:spcPts val="0"/>
              </a:spcBef>
              <a:spcAft>
                <a:spcPts val="0"/>
              </a:spcAft>
              <a:buNone/>
            </a:pPr>
            <a:r>
              <a:rPr lang="en" sz="1200">
                <a:solidFill>
                  <a:schemeClr val="dk1"/>
                </a:solidFill>
              </a:rPr>
              <a:t>With a lower effective weight less power draw is needed from the motors to keep the system in the air</a:t>
            </a:r>
            <a:endParaRPr sz="1200">
              <a:solidFill>
                <a:schemeClr val="dk1"/>
              </a:solidFill>
            </a:endParaRPr>
          </a:p>
          <a:p>
            <a:pPr indent="0" lvl="0" marL="0" rtl="0" algn="l">
              <a:spcBef>
                <a:spcPts val="0"/>
              </a:spcBef>
              <a:spcAft>
                <a:spcPts val="0"/>
              </a:spcAft>
              <a:buNone/>
            </a:pPr>
            <a:r>
              <a:rPr lang="en" sz="1200">
                <a:solidFill>
                  <a:schemeClr val="dk1"/>
                </a:solidFill>
              </a:rPr>
              <a:t>Due to the smaller power draw our system will see an increase in flight time as well as sensor accuracy</a:t>
            </a:r>
            <a:endParaRPr sz="1200">
              <a:solidFill>
                <a:schemeClr val="dk1"/>
              </a:solidFill>
            </a:endParaRPr>
          </a:p>
          <a:p>
            <a:pPr indent="0" lvl="0" marL="0" rtl="0" algn="l">
              <a:spcBef>
                <a:spcPts val="0"/>
              </a:spcBef>
              <a:spcAft>
                <a:spcPts val="0"/>
              </a:spcAft>
              <a:buNone/>
            </a:pPr>
            <a:r>
              <a:rPr lang="en" sz="1200">
                <a:solidFill>
                  <a:schemeClr val="dk1"/>
                </a:solidFill>
              </a:rPr>
              <a:t>The Barone also has a custom propulsion system which utilizes servos to rotate the motors rather than the standard tilting of most drones</a:t>
            </a:r>
            <a:endParaRPr sz="1200">
              <a:solidFill>
                <a:schemeClr val="dk1"/>
              </a:solidFill>
            </a:endParaRPr>
          </a:p>
          <a:p>
            <a:pPr indent="0" lvl="0" marL="0" rtl="0" algn="l">
              <a:spcBef>
                <a:spcPts val="0"/>
              </a:spcBef>
              <a:spcAft>
                <a:spcPts val="0"/>
              </a:spcAft>
              <a:buNone/>
            </a:pPr>
            <a:r>
              <a:rPr lang="en" sz="1200">
                <a:solidFill>
                  <a:schemeClr val="dk1"/>
                </a:solidFill>
              </a:rPr>
              <a:t>With all these improvements the barone will be loved by everyone who uses drones.</a:t>
            </a:r>
            <a:endParaRPr sz="1200">
              <a:solidFill>
                <a:schemeClr val="dk1"/>
              </a:solidFill>
            </a:endParaRPr>
          </a:p>
          <a:p>
            <a:pPr indent="0" lvl="0" marL="0" rtl="0" algn="l">
              <a:spcBef>
                <a:spcPts val="0"/>
              </a:spcBef>
              <a:spcAft>
                <a:spcPts val="0"/>
              </a:spcAft>
              <a:buNone/>
            </a:pP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234" name="Google Shape;234;gde4fc73789_0_2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1" name="Shape 241"/>
        <p:cNvGrpSpPr/>
        <p:nvPr/>
      </p:nvGrpSpPr>
      <p:grpSpPr>
        <a:xfrm>
          <a:off x="0" y="0"/>
          <a:ext cx="0" cy="0"/>
          <a:chOff x="0" y="0"/>
          <a:chExt cx="0" cy="0"/>
        </a:xfrm>
      </p:grpSpPr>
      <p:sp>
        <p:nvSpPr>
          <p:cNvPr id="242" name="Google Shape;242;gd910811fdf_1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logo, our tagline, and contact details</a:t>
            </a:r>
            <a:endParaRPr/>
          </a:p>
          <a:p>
            <a:pPr indent="0" lvl="0" marL="0" rtl="0" algn="l">
              <a:spcBef>
                <a:spcPts val="0"/>
              </a:spcBef>
              <a:spcAft>
                <a:spcPts val="0"/>
              </a:spcAft>
              <a:buNone/>
            </a:pPr>
            <a:r>
              <a:rPr lang="en"/>
              <a:t>Insert bombass logo </a:t>
            </a:r>
            <a:br>
              <a:rPr lang="en"/>
            </a:br>
            <a:endParaRPr/>
          </a:p>
          <a:p>
            <a:pPr indent="0" lvl="0" marL="0" rtl="0" algn="l">
              <a:spcBef>
                <a:spcPts val="0"/>
              </a:spcBef>
              <a:spcAft>
                <a:spcPts val="0"/>
              </a:spcAft>
              <a:buNone/>
            </a:pPr>
            <a:br>
              <a:rPr lang="en"/>
            </a:br>
            <a:r>
              <a:rPr lang="en"/>
              <a:t>Familiarize with business model canvas (prizes? If we spend 15 min on it)</a:t>
            </a:r>
            <a:endParaRPr/>
          </a:p>
        </p:txBody>
      </p:sp>
      <p:sp>
        <p:nvSpPr>
          <p:cNvPr id="243" name="Google Shape;243;gd910811fdf_1_5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b68c53532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Today we will be taking a look at drones and how they are used a research tools.</a:t>
            </a:r>
            <a:endParaRPr/>
          </a:p>
          <a:p>
            <a:pPr indent="0" lvl="0" marL="0" rtl="0" algn="l">
              <a:spcBef>
                <a:spcPts val="0"/>
              </a:spcBef>
              <a:spcAft>
                <a:spcPts val="0"/>
              </a:spcAft>
              <a:buNone/>
            </a:pPr>
            <a:r>
              <a:rPr lang="en"/>
              <a:t>Drones are used as research tools for a variety of reasons.</a:t>
            </a:r>
            <a:endParaRPr/>
          </a:p>
          <a:p>
            <a:pPr indent="0" lvl="0" marL="0" rtl="0" algn="l">
              <a:spcBef>
                <a:spcPts val="0"/>
              </a:spcBef>
              <a:spcAft>
                <a:spcPts val="0"/>
              </a:spcAft>
              <a:buNone/>
            </a:pPr>
            <a:r>
              <a:rPr lang="en"/>
              <a:t>First with a speeds far faster than what a person can achieve </a:t>
            </a:r>
            <a:endParaRPr/>
          </a:p>
          <a:p>
            <a:pPr indent="0" lvl="0" marL="0" rtl="0" algn="l">
              <a:spcBef>
                <a:spcPts val="0"/>
              </a:spcBef>
              <a:spcAft>
                <a:spcPts val="0"/>
              </a:spcAft>
              <a:buNone/>
            </a:pPr>
            <a:r>
              <a:rPr lang="en"/>
              <a:t>Their small size and maneuverability allows for use in areas that standard aircraft cannot reach. </a:t>
            </a:r>
            <a:endParaRPr/>
          </a:p>
          <a:p>
            <a:pPr indent="0" lvl="0" marL="0" rtl="0" algn="l">
              <a:spcBef>
                <a:spcPts val="0"/>
              </a:spcBef>
              <a:spcAft>
                <a:spcPts val="0"/>
              </a:spcAft>
              <a:buNone/>
            </a:pPr>
            <a:r>
              <a:rPr lang="en"/>
              <a:t>They also have safety benefits as they can also be used in areas that could be hazardous for people. </a:t>
            </a:r>
            <a:endParaRPr/>
          </a:p>
          <a:p>
            <a:pPr indent="0" lvl="0" marL="0" rtl="0" algn="l">
              <a:spcBef>
                <a:spcPts val="0"/>
              </a:spcBef>
              <a:spcAft>
                <a:spcPts val="0"/>
              </a:spcAft>
              <a:buNone/>
            </a:pPr>
            <a:r>
              <a:rPr lang="en"/>
              <a:t>Lastly drones have the benefit of customization as almost any relevant sensor can be attached for a given task</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Selling ourselves short by limiting ourselves only as research tools</a:t>
            </a:r>
            <a:endParaRPr/>
          </a:p>
          <a:p>
            <a:pPr indent="0" lvl="0" marL="0" rtl="0" algn="l">
              <a:spcBef>
                <a:spcPts val="0"/>
              </a:spcBef>
              <a:spcAft>
                <a:spcPts val="0"/>
              </a:spcAft>
              <a:buNone/>
            </a:pPr>
            <a:r>
              <a:rPr lang="en"/>
              <a:t>_______________________________________________________</a:t>
            </a:r>
            <a:endParaRPr/>
          </a:p>
          <a:p>
            <a:pPr indent="0" lvl="0" marL="0" rtl="0" algn="l">
              <a:spcBef>
                <a:spcPts val="0"/>
              </a:spcBef>
              <a:spcAft>
                <a:spcPts val="0"/>
              </a:spcAft>
              <a:buNone/>
            </a:pPr>
            <a:r>
              <a:rPr lang="en"/>
              <a:t>Today we will be taking a closer look at drone</a:t>
            </a:r>
            <a:endParaRPr/>
          </a:p>
          <a:p>
            <a:pPr indent="0" lvl="0" marL="0" rtl="0" algn="l">
              <a:spcBef>
                <a:spcPts val="0"/>
              </a:spcBef>
              <a:spcAft>
                <a:spcPts val="0"/>
              </a:spcAft>
              <a:buNone/>
            </a:pPr>
            <a:r>
              <a:rPr lang="en"/>
              <a:t>Nowadays drones are used everywhere from racing, to research, to hobbyist photography people love drones</a:t>
            </a:r>
            <a:endParaRPr/>
          </a:p>
          <a:p>
            <a:pPr indent="0" lvl="0" marL="0" rtl="0" algn="l">
              <a:spcBef>
                <a:spcPts val="0"/>
              </a:spcBef>
              <a:spcAft>
                <a:spcPts val="0"/>
              </a:spcAft>
              <a:buNone/>
            </a:pPr>
            <a:r>
              <a:rPr lang="en"/>
              <a:t>And whats not to love with their small size and high speeds the maneuverability allows them to be used in areas traditional aircraft cannot such as in urban centers or close to the ground</a:t>
            </a:r>
            <a:endParaRPr/>
          </a:p>
          <a:p>
            <a:pPr indent="0" lvl="0" marL="0" rtl="0" algn="l">
              <a:spcBef>
                <a:spcPts val="0"/>
              </a:spcBef>
              <a:spcAft>
                <a:spcPts val="0"/>
              </a:spcAft>
              <a:buNone/>
            </a:pPr>
            <a:r>
              <a:rPr lang="en"/>
              <a:t>Their remote use also allows them to be used in dangerous environments that would  pose potential safety risks to people in  piloted vehicles</a:t>
            </a:r>
            <a:endParaRPr/>
          </a:p>
          <a:p>
            <a:pPr indent="0" lvl="0" marL="0" rtl="0" algn="l">
              <a:spcBef>
                <a:spcPts val="0"/>
              </a:spcBef>
              <a:spcAft>
                <a:spcPts val="0"/>
              </a:spcAft>
              <a:buNone/>
            </a:pPr>
            <a:r>
              <a:rPr lang="en"/>
              <a:t>Lastly drones can be outfitted with any given sensor or nothing at all to fit whatever the users desires making them a tool loved by everyone.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40" name="Google Shape;140;gb68c53532c_0_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 name="Shape 147"/>
        <p:cNvGrpSpPr/>
        <p:nvPr/>
      </p:nvGrpSpPr>
      <p:grpSpPr>
        <a:xfrm>
          <a:off x="0" y="0"/>
          <a:ext cx="0" cy="0"/>
          <a:chOff x="0" y="0"/>
          <a:chExt cx="0" cy="0"/>
        </a:xfrm>
      </p:grpSpPr>
      <p:sp>
        <p:nvSpPr>
          <p:cNvPr id="148" name="Google Shape;148;gdaea5da3a6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solidFill>
                  <a:schemeClr val="dk1"/>
                </a:solidFill>
              </a:rPr>
              <a:t>Drones however are not without their problems</a:t>
            </a:r>
            <a:endParaRPr>
              <a:solidFill>
                <a:schemeClr val="dk1"/>
              </a:solidFill>
            </a:endParaRPr>
          </a:p>
          <a:p>
            <a:pPr indent="0" lvl="0" marL="0" rtl="0" algn="l">
              <a:spcBef>
                <a:spcPts val="0"/>
              </a:spcBef>
              <a:spcAft>
                <a:spcPts val="0"/>
              </a:spcAft>
              <a:buNone/>
            </a:pPr>
            <a:r>
              <a:rPr lang="en">
                <a:solidFill>
                  <a:schemeClr val="dk1"/>
                </a:solidFill>
              </a:rPr>
              <a:t>First drones with payloads are quite heavy and have to spend a majority of their power just holding themselves in the air</a:t>
            </a:r>
            <a:endParaRPr>
              <a:solidFill>
                <a:schemeClr val="dk1"/>
              </a:solidFill>
            </a:endParaRPr>
          </a:p>
          <a:p>
            <a:pPr indent="0" lvl="0" marL="0" rtl="0" algn="l">
              <a:spcBef>
                <a:spcPts val="0"/>
              </a:spcBef>
              <a:spcAft>
                <a:spcPts val="0"/>
              </a:spcAft>
              <a:buNone/>
            </a:pPr>
            <a:r>
              <a:rPr lang="en">
                <a:solidFill>
                  <a:schemeClr val="dk1"/>
                </a:solidFill>
              </a:rPr>
              <a:t>Secondly the large use of the drones motors creates magnetic interference that will affect the quality of collected data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Although there are solutions to these problems they are far too expensive for what they offer. </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Need some data, add a graph to help people visualize problem (before vs after, data like people idling by, work efficiency)</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__________________________</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Drones however are not without their problems</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With their motors spending so much energy holding their system flight times are cut short. This can be seen in the figure which shows that even with no payload the flight time of the DJI matrice 600 pro only reaches a maximum of 35 min. The high power use of the motors generates a large magnetic field which causes interference with onboard sensors this is the case with USGS who collects magnetometer data with their drone</a:t>
            </a:r>
            <a:endParaRPr>
              <a:solidFill>
                <a:schemeClr val="dk1"/>
              </a:solidFill>
            </a:endParaRPr>
          </a:p>
          <a:p>
            <a:pPr indent="0" lvl="0" marL="0" rtl="0" algn="l">
              <a:spcBef>
                <a:spcPts val="0"/>
              </a:spcBef>
              <a:spcAft>
                <a:spcPts val="0"/>
              </a:spcAft>
              <a:buClr>
                <a:schemeClr val="dk1"/>
              </a:buClr>
              <a:buSzPts val="1100"/>
              <a:buFont typeface="Arial"/>
              <a:buNone/>
            </a:pPr>
            <a:r>
              <a:rPr lang="en">
                <a:solidFill>
                  <a:schemeClr val="dk1"/>
                </a:solidFill>
              </a:rPr>
              <a:t>The short flight time of these drones causes a massive loss in operator hours, these hours lost are money lost. In an interview with a rep from drone Recon, it was said that by cutting the time on the ground in half his company would see a 30% increase in throughput/</a:t>
            </a:r>
            <a:endParaRPr>
              <a:solidFill>
                <a:schemeClr val="dk1"/>
              </a:solidFill>
            </a:endParaRPr>
          </a:p>
          <a:p>
            <a:pPr indent="0" lvl="0" marL="0" rtl="0" algn="l">
              <a:spcBef>
                <a:spcPts val="0"/>
              </a:spcBef>
              <a:spcAft>
                <a:spcPts val="0"/>
              </a:spcAft>
              <a:buClr>
                <a:schemeClr val="dk1"/>
              </a:buClr>
              <a:buSzPts val="1100"/>
              <a:buFont typeface="Arial"/>
              <a:buNone/>
            </a:pPr>
            <a:r>
              <a:t/>
            </a:r>
            <a:endParaRPr>
              <a:solidFill>
                <a:schemeClr val="dk1"/>
              </a:solidFill>
            </a:endParaRPr>
          </a:p>
          <a:p>
            <a:pPr indent="0" lvl="0" marL="0" rtl="0" algn="l">
              <a:spcBef>
                <a:spcPts val="0"/>
              </a:spcBef>
              <a:spcAft>
                <a:spcPts val="0"/>
              </a:spcAft>
              <a:buNone/>
            </a:pPr>
            <a:r>
              <a:t/>
            </a:r>
            <a:endParaRPr/>
          </a:p>
        </p:txBody>
      </p:sp>
      <p:sp>
        <p:nvSpPr>
          <p:cNvPr id="149" name="Google Shape;149;gdaea5da3a6_0_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b68c53532c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By adding a buoyant lift bag to our drone design we are able to reduce the effective weight. </a:t>
            </a:r>
            <a:endParaRPr sz="1200">
              <a:solidFill>
                <a:schemeClr val="dk1"/>
              </a:solidFill>
            </a:endParaRPr>
          </a:p>
          <a:p>
            <a:pPr indent="0" lvl="0" marL="0" rtl="0" algn="l">
              <a:spcBef>
                <a:spcPts val="0"/>
              </a:spcBef>
              <a:spcAft>
                <a:spcPts val="0"/>
              </a:spcAft>
              <a:buNone/>
            </a:pPr>
            <a:r>
              <a:rPr lang="en" sz="1200">
                <a:solidFill>
                  <a:schemeClr val="dk1"/>
                </a:solidFill>
              </a:rPr>
              <a:t>With a lower effective weight less power draw is needed from the motors to keep the system in the air</a:t>
            </a:r>
            <a:endParaRPr sz="1200">
              <a:solidFill>
                <a:schemeClr val="dk1"/>
              </a:solidFill>
            </a:endParaRPr>
          </a:p>
          <a:p>
            <a:pPr indent="0" lvl="0" marL="0" rtl="0" algn="l">
              <a:spcBef>
                <a:spcPts val="0"/>
              </a:spcBef>
              <a:spcAft>
                <a:spcPts val="0"/>
              </a:spcAft>
              <a:buNone/>
            </a:pPr>
            <a:r>
              <a:rPr lang="en" sz="1200">
                <a:solidFill>
                  <a:schemeClr val="dk1"/>
                </a:solidFill>
              </a:rPr>
              <a:t>Due to the smaller power draw our system will see an increase in flight time as well as sensor accuracy</a:t>
            </a:r>
            <a:endParaRPr sz="1200">
              <a:solidFill>
                <a:schemeClr val="dk1"/>
              </a:solidFill>
            </a:endParaRPr>
          </a:p>
          <a:p>
            <a:pPr indent="0" lvl="0" marL="0" rtl="0" algn="l">
              <a:spcBef>
                <a:spcPts val="0"/>
              </a:spcBef>
              <a:spcAft>
                <a:spcPts val="0"/>
              </a:spcAft>
              <a:buNone/>
            </a:pPr>
            <a:r>
              <a:rPr lang="en" sz="1200">
                <a:solidFill>
                  <a:schemeClr val="dk1"/>
                </a:solidFill>
              </a:rPr>
              <a:t>The Barone also has a custom propulsion system which utilizes servos to rotate the motors rather than the standard tilting of most drones</a:t>
            </a:r>
            <a:endParaRPr sz="1200">
              <a:solidFill>
                <a:schemeClr val="dk1"/>
              </a:solidFill>
            </a:endParaRPr>
          </a:p>
          <a:p>
            <a:pPr indent="0" lvl="0" marL="0" rtl="0" algn="l">
              <a:spcBef>
                <a:spcPts val="0"/>
              </a:spcBef>
              <a:spcAft>
                <a:spcPts val="0"/>
              </a:spcAft>
              <a:buNone/>
            </a:pPr>
            <a:r>
              <a:rPr lang="en" sz="1200">
                <a:solidFill>
                  <a:schemeClr val="dk1"/>
                </a:solidFill>
              </a:rPr>
              <a:t>With all these improvements the barone will be loved by everyone who uses drones.</a:t>
            </a:r>
            <a:endParaRPr sz="1200">
              <a:solidFill>
                <a:schemeClr val="dk1"/>
              </a:solidFill>
            </a:endParaRPr>
          </a:p>
          <a:p>
            <a:pPr indent="0" lvl="0" marL="0" rtl="0" algn="l">
              <a:spcBef>
                <a:spcPts val="0"/>
              </a:spcBef>
              <a:spcAft>
                <a:spcPts val="0"/>
              </a:spcAft>
              <a:buNone/>
            </a:pP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158" name="Google Shape;158;gb68c53532c_0_1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 name="Shape 165"/>
        <p:cNvGrpSpPr/>
        <p:nvPr/>
      </p:nvGrpSpPr>
      <p:grpSpPr>
        <a:xfrm>
          <a:off x="0" y="0"/>
          <a:ext cx="0" cy="0"/>
          <a:chOff x="0" y="0"/>
          <a:chExt cx="0" cy="0"/>
        </a:xfrm>
      </p:grpSpPr>
      <p:sp>
        <p:nvSpPr>
          <p:cNvPr id="166" name="Google Shape;166;gdaea5da3a6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To perform well in any environment, our drone is capable of tilt stability, which it must have to ensure the drone’s buoyant moment is stable. This is necessary because the drone does not tilt like other drones, but rather the arms that hold the propellers will move to maneuver the drone.</a:t>
            </a:r>
            <a:endParaRPr/>
          </a:p>
          <a:p>
            <a:pPr indent="0" lvl="0" marL="0" rtl="0" algn="l">
              <a:spcBef>
                <a:spcPts val="0"/>
              </a:spcBef>
              <a:spcAft>
                <a:spcPts val="0"/>
              </a:spcAft>
              <a:buNone/>
            </a:pPr>
            <a:r>
              <a:rPr lang="en"/>
              <a:t>Terrain tracking using ultrasonic sensors is also important to avoid collisions during both remote control and autonomous control of the drone. In an autonomous flight, our drone would take a predetermined path using GPS, and navigate through while still being able to take data readings and react to any obstacle in its path.</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Should geek out on this slide, should emphasize that we are the only product that does all of these things in one product not that we are the only ones who do this</a:t>
            </a:r>
            <a:endParaRPr/>
          </a:p>
          <a:p>
            <a:pPr indent="0" lvl="0" marL="0" rtl="0" algn="l">
              <a:spcBef>
                <a:spcPts val="0"/>
              </a:spcBef>
              <a:spcAft>
                <a:spcPts val="0"/>
              </a:spcAft>
              <a:buNone/>
            </a:pPr>
            <a:r>
              <a:t/>
            </a:r>
            <a:endParaRPr/>
          </a:p>
        </p:txBody>
      </p:sp>
      <p:sp>
        <p:nvSpPr>
          <p:cNvPr id="167" name="Google Shape;167;gdaea5da3a6_0_1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4" name="Shape 174"/>
        <p:cNvGrpSpPr/>
        <p:nvPr/>
      </p:nvGrpSpPr>
      <p:grpSpPr>
        <a:xfrm>
          <a:off x="0" y="0"/>
          <a:ext cx="0" cy="0"/>
          <a:chOff x="0" y="0"/>
          <a:chExt cx="0" cy="0"/>
        </a:xfrm>
      </p:grpSpPr>
      <p:sp>
        <p:nvSpPr>
          <p:cNvPr id="175" name="Google Shape;175;gdaea5da3a6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Our client is a member of the United States Geological Survey, who mainly uses drones armed with a magnetometer payload to collect data on the Earth’s magnetic fields. These fields can be used to find anomalies such as underground caverns and mineral deposits. </a:t>
            </a:r>
            <a:endParaRPr/>
          </a:p>
          <a:p>
            <a:pPr indent="0" lvl="0" marL="0" rtl="0" algn="l">
              <a:spcBef>
                <a:spcPts val="0"/>
              </a:spcBef>
              <a:spcAft>
                <a:spcPts val="0"/>
              </a:spcAft>
              <a:buNone/>
            </a:pPr>
            <a:r>
              <a:rPr lang="en"/>
              <a:t>The drone they currently use is the DJI Matrice 600 Pro, a standard hexacopter drone model that they modify with a platform to hold the magnetometer, as seen in the photo</a:t>
            </a:r>
            <a:endParaRPr/>
          </a:p>
          <a:p>
            <a:pPr indent="0" lvl="0" marL="0" rtl="0" algn="l">
              <a:spcBef>
                <a:spcPts val="0"/>
              </a:spcBef>
              <a:spcAft>
                <a:spcPts val="0"/>
              </a:spcAft>
              <a:buNone/>
            </a:pPr>
            <a:r>
              <a:rPr lang="en"/>
              <a:t>This drone however suffers from the issues that affect many hovercopter drones suffer from, with a flight time of only 15 minutes the drone needs to conducet 7 consecutive flights to conduct just one survey each of these flights needing its own expensive battery, an additional cost on top of the $6600 base cost of the drone</a:t>
            </a:r>
            <a:endParaRPr/>
          </a:p>
          <a:p>
            <a:pPr indent="0" lvl="0" marL="0" rtl="0" algn="l">
              <a:spcBef>
                <a:spcPts val="0"/>
              </a:spcBef>
              <a:spcAft>
                <a:spcPts val="0"/>
              </a:spcAft>
              <a:buNone/>
            </a:pPr>
            <a:r>
              <a:rPr lang="en"/>
              <a:t>---------------------------------------------------------</a:t>
            </a:r>
            <a:endParaRPr/>
          </a:p>
          <a:p>
            <a:pPr indent="0" lvl="0" marL="0" rtl="0" algn="l">
              <a:spcBef>
                <a:spcPts val="0"/>
              </a:spcBef>
              <a:spcAft>
                <a:spcPts val="0"/>
              </a:spcAft>
              <a:buNone/>
            </a:pPr>
            <a:r>
              <a:rPr lang="en"/>
              <a:t>Move it later in presentation</a:t>
            </a:r>
            <a:endParaRPr/>
          </a:p>
          <a:p>
            <a:pPr indent="0" lvl="0" marL="0" rtl="0" algn="l">
              <a:spcBef>
                <a:spcPts val="0"/>
              </a:spcBef>
              <a:spcAft>
                <a:spcPts val="0"/>
              </a:spcAft>
              <a:buNone/>
            </a:pPr>
            <a:r>
              <a:rPr lang="en"/>
              <a:t>Path should be background, problem, and now solution, after solution should be client profile</a:t>
            </a:r>
            <a:endParaRPr/>
          </a:p>
          <a:p>
            <a:pPr indent="0" lvl="0" marL="0" rtl="0" algn="l">
              <a:spcBef>
                <a:spcPts val="0"/>
              </a:spcBef>
              <a:spcAft>
                <a:spcPts val="0"/>
              </a:spcAft>
              <a:buNone/>
            </a:pPr>
            <a:r>
              <a:rPr lang="en"/>
              <a:t>2-3 slides down</a:t>
            </a:r>
            <a:endParaRPr/>
          </a:p>
          <a:p>
            <a:pPr indent="0" lvl="0" marL="0" rtl="0" algn="l">
              <a:spcBef>
                <a:spcPts val="0"/>
              </a:spcBef>
              <a:spcAft>
                <a:spcPts val="0"/>
              </a:spcAft>
              <a:buNone/>
            </a:pPr>
            <a:r>
              <a:rPr lang="en"/>
              <a:t>Header should be “customer”, use USGS logo</a:t>
            </a:r>
            <a:endParaRPr/>
          </a:p>
          <a:p>
            <a:pPr indent="0" lvl="0" marL="0" rtl="0" algn="l">
              <a:spcBef>
                <a:spcPts val="0"/>
              </a:spcBef>
              <a:spcAft>
                <a:spcPts val="0"/>
              </a:spcAft>
              <a:buNone/>
            </a:pPr>
            <a:r>
              <a:rPr lang="en"/>
              <a:t>Arguably most important slide, since other teams don’t have customers (whether USGS uses this is irrelevant)</a:t>
            </a:r>
            <a:endParaRPr/>
          </a:p>
          <a:p>
            <a:pPr indent="0" lvl="0" marL="0" rtl="0" algn="l">
              <a:spcBef>
                <a:spcPts val="0"/>
              </a:spcBef>
              <a:spcAft>
                <a:spcPts val="0"/>
              </a:spcAft>
              <a:buNone/>
            </a:pPr>
            <a:r>
              <a:rPr lang="en"/>
              <a:t>This slide should be to brag for why USGS is coming to us and not other drone companies</a:t>
            </a:r>
            <a:endParaRPr/>
          </a:p>
          <a:p>
            <a:pPr indent="0" lvl="0" marL="0" rtl="0" algn="l">
              <a:spcBef>
                <a:spcPts val="0"/>
              </a:spcBef>
              <a:spcAft>
                <a:spcPts val="0"/>
              </a:spcAft>
              <a:buNone/>
            </a:pPr>
            <a:r>
              <a:rPr lang="en"/>
              <a:t>USGS knows that their drone is not efficient enough, and thats why theyre working with us</a:t>
            </a:r>
            <a:endParaRPr/>
          </a:p>
        </p:txBody>
      </p:sp>
      <p:sp>
        <p:nvSpPr>
          <p:cNvPr id="176" name="Google Shape;176;gdaea5da3a6_0_2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e4fc73789_0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By adding a buoyant lift bag to our drone design we are able to reduce the effective weight. </a:t>
            </a:r>
            <a:endParaRPr sz="1200">
              <a:solidFill>
                <a:schemeClr val="dk1"/>
              </a:solidFill>
            </a:endParaRPr>
          </a:p>
          <a:p>
            <a:pPr indent="0" lvl="0" marL="0" rtl="0" algn="l">
              <a:spcBef>
                <a:spcPts val="0"/>
              </a:spcBef>
              <a:spcAft>
                <a:spcPts val="0"/>
              </a:spcAft>
              <a:buNone/>
            </a:pPr>
            <a:r>
              <a:rPr lang="en" sz="1200">
                <a:solidFill>
                  <a:schemeClr val="dk1"/>
                </a:solidFill>
              </a:rPr>
              <a:t>With a lower effective weight less power draw is needed from the motors to keep the system in the air</a:t>
            </a:r>
            <a:endParaRPr sz="1200">
              <a:solidFill>
                <a:schemeClr val="dk1"/>
              </a:solidFill>
            </a:endParaRPr>
          </a:p>
          <a:p>
            <a:pPr indent="0" lvl="0" marL="0" rtl="0" algn="l">
              <a:spcBef>
                <a:spcPts val="0"/>
              </a:spcBef>
              <a:spcAft>
                <a:spcPts val="0"/>
              </a:spcAft>
              <a:buNone/>
            </a:pPr>
            <a:r>
              <a:rPr lang="en" sz="1200">
                <a:solidFill>
                  <a:schemeClr val="dk1"/>
                </a:solidFill>
              </a:rPr>
              <a:t>Due to the smaller power draw our system will see an increase in flight time as well as sensor accuracy</a:t>
            </a:r>
            <a:endParaRPr sz="1200">
              <a:solidFill>
                <a:schemeClr val="dk1"/>
              </a:solidFill>
            </a:endParaRPr>
          </a:p>
          <a:p>
            <a:pPr indent="0" lvl="0" marL="0" rtl="0" algn="l">
              <a:spcBef>
                <a:spcPts val="0"/>
              </a:spcBef>
              <a:spcAft>
                <a:spcPts val="0"/>
              </a:spcAft>
              <a:buNone/>
            </a:pPr>
            <a:r>
              <a:rPr lang="en" sz="1200">
                <a:solidFill>
                  <a:schemeClr val="dk1"/>
                </a:solidFill>
              </a:rPr>
              <a:t>The Barone also has a custom propulsion system which utilizes servos to rotate the motors rather than the standard tilting of most drones</a:t>
            </a:r>
            <a:endParaRPr sz="1200">
              <a:solidFill>
                <a:schemeClr val="dk1"/>
              </a:solidFill>
            </a:endParaRPr>
          </a:p>
          <a:p>
            <a:pPr indent="0" lvl="0" marL="0" rtl="0" algn="l">
              <a:spcBef>
                <a:spcPts val="0"/>
              </a:spcBef>
              <a:spcAft>
                <a:spcPts val="0"/>
              </a:spcAft>
              <a:buNone/>
            </a:pPr>
            <a:r>
              <a:rPr lang="en" sz="1200">
                <a:solidFill>
                  <a:schemeClr val="dk1"/>
                </a:solidFill>
              </a:rPr>
              <a:t>With all these improvements the barone will be loved by everyone who uses drones.</a:t>
            </a:r>
            <a:endParaRPr sz="1200">
              <a:solidFill>
                <a:schemeClr val="dk1"/>
              </a:solidFill>
            </a:endParaRPr>
          </a:p>
          <a:p>
            <a:pPr indent="0" lvl="0" marL="0" rtl="0" algn="l">
              <a:spcBef>
                <a:spcPts val="0"/>
              </a:spcBef>
              <a:spcAft>
                <a:spcPts val="0"/>
              </a:spcAft>
              <a:buNone/>
            </a:pP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184" name="Google Shape;184;gde4fc73789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5" name="Shape 195"/>
        <p:cNvGrpSpPr/>
        <p:nvPr/>
      </p:nvGrpSpPr>
      <p:grpSpPr>
        <a:xfrm>
          <a:off x="0" y="0"/>
          <a:ext cx="0" cy="0"/>
          <a:chOff x="0" y="0"/>
          <a:chExt cx="0" cy="0"/>
        </a:xfrm>
      </p:grpSpPr>
      <p:sp>
        <p:nvSpPr>
          <p:cNvPr id="196" name="Google Shape;196;gde4fc73789_0_2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By adding a buoyant lift bag to our drone design we are able to reduce the effective weight. </a:t>
            </a:r>
            <a:endParaRPr sz="1200">
              <a:solidFill>
                <a:schemeClr val="dk1"/>
              </a:solidFill>
            </a:endParaRPr>
          </a:p>
          <a:p>
            <a:pPr indent="0" lvl="0" marL="0" rtl="0" algn="l">
              <a:spcBef>
                <a:spcPts val="0"/>
              </a:spcBef>
              <a:spcAft>
                <a:spcPts val="0"/>
              </a:spcAft>
              <a:buNone/>
            </a:pPr>
            <a:r>
              <a:rPr lang="en" sz="1200">
                <a:solidFill>
                  <a:schemeClr val="dk1"/>
                </a:solidFill>
              </a:rPr>
              <a:t>With a lower effective weight less power draw is needed from the motors to keep the system in the air</a:t>
            </a:r>
            <a:endParaRPr sz="1200">
              <a:solidFill>
                <a:schemeClr val="dk1"/>
              </a:solidFill>
            </a:endParaRPr>
          </a:p>
          <a:p>
            <a:pPr indent="0" lvl="0" marL="0" rtl="0" algn="l">
              <a:spcBef>
                <a:spcPts val="0"/>
              </a:spcBef>
              <a:spcAft>
                <a:spcPts val="0"/>
              </a:spcAft>
              <a:buNone/>
            </a:pPr>
            <a:r>
              <a:rPr lang="en" sz="1200">
                <a:solidFill>
                  <a:schemeClr val="dk1"/>
                </a:solidFill>
              </a:rPr>
              <a:t>Due to the smaller power draw our system will see an increase in flight time as well as sensor accuracy</a:t>
            </a:r>
            <a:endParaRPr sz="1200">
              <a:solidFill>
                <a:schemeClr val="dk1"/>
              </a:solidFill>
            </a:endParaRPr>
          </a:p>
          <a:p>
            <a:pPr indent="0" lvl="0" marL="0" rtl="0" algn="l">
              <a:spcBef>
                <a:spcPts val="0"/>
              </a:spcBef>
              <a:spcAft>
                <a:spcPts val="0"/>
              </a:spcAft>
              <a:buNone/>
            </a:pPr>
            <a:r>
              <a:rPr lang="en" sz="1200">
                <a:solidFill>
                  <a:schemeClr val="dk1"/>
                </a:solidFill>
              </a:rPr>
              <a:t>The Barone also has a custom propulsion system which utilizes servos to rotate the motors rather than the standard tilting of most drones</a:t>
            </a:r>
            <a:endParaRPr sz="1200">
              <a:solidFill>
                <a:schemeClr val="dk1"/>
              </a:solidFill>
            </a:endParaRPr>
          </a:p>
          <a:p>
            <a:pPr indent="0" lvl="0" marL="0" rtl="0" algn="l">
              <a:spcBef>
                <a:spcPts val="0"/>
              </a:spcBef>
              <a:spcAft>
                <a:spcPts val="0"/>
              </a:spcAft>
              <a:buNone/>
            </a:pPr>
            <a:r>
              <a:rPr lang="en" sz="1200">
                <a:solidFill>
                  <a:schemeClr val="dk1"/>
                </a:solidFill>
              </a:rPr>
              <a:t>With all these improvements the barone will be loved by everyone who uses drones.</a:t>
            </a:r>
            <a:endParaRPr sz="1200">
              <a:solidFill>
                <a:schemeClr val="dk1"/>
              </a:solidFill>
            </a:endParaRPr>
          </a:p>
          <a:p>
            <a:pPr indent="0" lvl="0" marL="0" rtl="0" algn="l">
              <a:spcBef>
                <a:spcPts val="0"/>
              </a:spcBef>
              <a:spcAft>
                <a:spcPts val="0"/>
              </a:spcAft>
              <a:buNone/>
            </a:pP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197" name="Google Shape;197;gde4fc73789_0_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de4fc73789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200">
                <a:solidFill>
                  <a:schemeClr val="dk1"/>
                </a:solidFill>
              </a:rPr>
              <a:t>By adding a buoyant lift bag to our drone design we are able to reduce the effective weight. </a:t>
            </a:r>
            <a:endParaRPr sz="1200">
              <a:solidFill>
                <a:schemeClr val="dk1"/>
              </a:solidFill>
            </a:endParaRPr>
          </a:p>
          <a:p>
            <a:pPr indent="0" lvl="0" marL="0" rtl="0" algn="l">
              <a:spcBef>
                <a:spcPts val="0"/>
              </a:spcBef>
              <a:spcAft>
                <a:spcPts val="0"/>
              </a:spcAft>
              <a:buNone/>
            </a:pPr>
            <a:r>
              <a:rPr lang="en" sz="1200">
                <a:solidFill>
                  <a:schemeClr val="dk1"/>
                </a:solidFill>
              </a:rPr>
              <a:t>With a lower effective weight less power draw is needed from the motors to keep the system in the air</a:t>
            </a:r>
            <a:endParaRPr sz="1200">
              <a:solidFill>
                <a:schemeClr val="dk1"/>
              </a:solidFill>
            </a:endParaRPr>
          </a:p>
          <a:p>
            <a:pPr indent="0" lvl="0" marL="0" rtl="0" algn="l">
              <a:spcBef>
                <a:spcPts val="0"/>
              </a:spcBef>
              <a:spcAft>
                <a:spcPts val="0"/>
              </a:spcAft>
              <a:buNone/>
            </a:pPr>
            <a:r>
              <a:rPr lang="en" sz="1200">
                <a:solidFill>
                  <a:schemeClr val="dk1"/>
                </a:solidFill>
              </a:rPr>
              <a:t>Due to the smaller power draw our system will see an increase in flight time as well as sensor accuracy</a:t>
            </a:r>
            <a:endParaRPr sz="1200">
              <a:solidFill>
                <a:schemeClr val="dk1"/>
              </a:solidFill>
            </a:endParaRPr>
          </a:p>
          <a:p>
            <a:pPr indent="0" lvl="0" marL="0" rtl="0" algn="l">
              <a:spcBef>
                <a:spcPts val="0"/>
              </a:spcBef>
              <a:spcAft>
                <a:spcPts val="0"/>
              </a:spcAft>
              <a:buNone/>
            </a:pPr>
            <a:r>
              <a:rPr lang="en" sz="1200">
                <a:solidFill>
                  <a:schemeClr val="dk1"/>
                </a:solidFill>
              </a:rPr>
              <a:t>The Barone also has a custom propulsion system which utilizes servos to rotate the motors rather than the standard tilting of most drones</a:t>
            </a:r>
            <a:endParaRPr sz="1200">
              <a:solidFill>
                <a:schemeClr val="dk1"/>
              </a:solidFill>
            </a:endParaRPr>
          </a:p>
          <a:p>
            <a:pPr indent="0" lvl="0" marL="0" rtl="0" algn="l">
              <a:spcBef>
                <a:spcPts val="0"/>
              </a:spcBef>
              <a:spcAft>
                <a:spcPts val="0"/>
              </a:spcAft>
              <a:buNone/>
            </a:pPr>
            <a:r>
              <a:rPr lang="en" sz="1200">
                <a:solidFill>
                  <a:schemeClr val="dk1"/>
                </a:solidFill>
              </a:rPr>
              <a:t>With all these improvements the barone will be loved by everyone who uses drones.</a:t>
            </a:r>
            <a:endParaRPr sz="1200">
              <a:solidFill>
                <a:schemeClr val="dk1"/>
              </a:solidFill>
            </a:endParaRPr>
          </a:p>
          <a:p>
            <a:pPr indent="0" lvl="0" marL="0" rtl="0" algn="l">
              <a:spcBef>
                <a:spcPts val="0"/>
              </a:spcBef>
              <a:spcAft>
                <a:spcPts val="0"/>
              </a:spcAft>
              <a:buNone/>
            </a:pPr>
            <a:r>
              <a:rPr lang="en" sz="1200">
                <a:solidFill>
                  <a:schemeClr val="dk1"/>
                </a:solidFill>
              </a:rPr>
              <a:t>--------------------------------------------------</a:t>
            </a:r>
            <a:endParaRPr sz="1200">
              <a:solidFill>
                <a:schemeClr val="dk1"/>
              </a:solidFill>
            </a:endParaRPr>
          </a:p>
          <a:p>
            <a:pPr indent="0" lvl="0" marL="0" rtl="0" algn="l">
              <a:spcBef>
                <a:spcPts val="0"/>
              </a:spcBef>
              <a:spcAft>
                <a:spcPts val="0"/>
              </a:spcAft>
              <a:buNone/>
            </a:pPr>
            <a:r>
              <a:t/>
            </a:r>
            <a:endParaRPr sz="1200">
              <a:solidFill>
                <a:schemeClr val="dk1"/>
              </a:solidFill>
            </a:endParaRPr>
          </a:p>
          <a:p>
            <a:pPr indent="0" lvl="0" marL="0" rtl="0" algn="l">
              <a:spcBef>
                <a:spcPts val="0"/>
              </a:spcBef>
              <a:spcAft>
                <a:spcPts val="0"/>
              </a:spcAft>
              <a:buNone/>
            </a:pPr>
            <a:r>
              <a:t/>
            </a:r>
            <a:endParaRPr sz="1200">
              <a:solidFill>
                <a:schemeClr val="dk1"/>
              </a:solidFill>
            </a:endParaRPr>
          </a:p>
        </p:txBody>
      </p:sp>
      <p:sp>
        <p:nvSpPr>
          <p:cNvPr id="206" name="Google Shape;206;gde4fc73789_0_1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dk1"/>
        </a:solidFill>
      </p:bgPr>
    </p:bg>
    <p:spTree>
      <p:nvGrpSpPr>
        <p:cNvPr id="9" name="Shape 9"/>
        <p:cNvGrpSpPr/>
        <p:nvPr/>
      </p:nvGrpSpPr>
      <p:grpSpPr>
        <a:xfrm>
          <a:off x="0" y="0"/>
          <a:ext cx="0" cy="0"/>
          <a:chOff x="0" y="0"/>
          <a:chExt cx="0" cy="0"/>
        </a:xfrm>
      </p:grpSpPr>
      <p:sp>
        <p:nvSpPr>
          <p:cNvPr id="10" name="Google Shape;10;p2"/>
          <p:cNvSpPr/>
          <p:nvPr/>
        </p:nvSpPr>
        <p:spPr>
          <a:xfrm>
            <a:off x="0" y="100"/>
            <a:ext cx="9144000" cy="1711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 name="Google Shape;11;p2"/>
          <p:cNvCxnSpPr/>
          <p:nvPr/>
        </p:nvCxnSpPr>
        <p:spPr>
          <a:xfrm>
            <a:off x="641934" y="3597500"/>
            <a:ext cx="390300" cy="0"/>
          </a:xfrm>
          <a:prstGeom prst="straightConnector1">
            <a:avLst/>
          </a:prstGeom>
          <a:noFill/>
          <a:ln cap="flat" cmpd="sng" w="28575">
            <a:solidFill>
              <a:schemeClr val="accent1"/>
            </a:solidFill>
            <a:prstDash val="solid"/>
            <a:round/>
            <a:headEnd len="sm" w="sm" type="none"/>
            <a:tailEnd len="sm" w="sm" type="none"/>
          </a:ln>
        </p:spPr>
      </p:cxnSp>
      <p:sp>
        <p:nvSpPr>
          <p:cNvPr id="12" name="Google Shape;12;p2"/>
          <p:cNvSpPr txBox="1"/>
          <p:nvPr>
            <p:ph type="ctr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4200"/>
              <a:buNone/>
              <a:defRPr sz="4200">
                <a:solidFill>
                  <a:schemeClr val="accent1"/>
                </a:solidFill>
              </a:defRPr>
            </a:lvl1pPr>
            <a:lvl2pPr lvl="1">
              <a:spcBef>
                <a:spcPts val="0"/>
              </a:spcBef>
              <a:spcAft>
                <a:spcPts val="0"/>
              </a:spcAft>
              <a:buClr>
                <a:schemeClr val="accent1"/>
              </a:buClr>
              <a:buSzPts val="4200"/>
              <a:buNone/>
              <a:defRPr sz="4200">
                <a:solidFill>
                  <a:schemeClr val="accent1"/>
                </a:solidFill>
              </a:defRPr>
            </a:lvl2pPr>
            <a:lvl3pPr lvl="2">
              <a:spcBef>
                <a:spcPts val="0"/>
              </a:spcBef>
              <a:spcAft>
                <a:spcPts val="0"/>
              </a:spcAft>
              <a:buClr>
                <a:schemeClr val="accent1"/>
              </a:buClr>
              <a:buSzPts val="4200"/>
              <a:buNone/>
              <a:defRPr sz="4200">
                <a:solidFill>
                  <a:schemeClr val="accent1"/>
                </a:solidFill>
              </a:defRPr>
            </a:lvl3pPr>
            <a:lvl4pPr lvl="3">
              <a:spcBef>
                <a:spcPts val="0"/>
              </a:spcBef>
              <a:spcAft>
                <a:spcPts val="0"/>
              </a:spcAft>
              <a:buClr>
                <a:schemeClr val="accent1"/>
              </a:buClr>
              <a:buSzPts val="4200"/>
              <a:buNone/>
              <a:defRPr sz="4200">
                <a:solidFill>
                  <a:schemeClr val="accent1"/>
                </a:solidFill>
              </a:defRPr>
            </a:lvl4pPr>
            <a:lvl5pPr lvl="4">
              <a:spcBef>
                <a:spcPts val="0"/>
              </a:spcBef>
              <a:spcAft>
                <a:spcPts val="0"/>
              </a:spcAft>
              <a:buClr>
                <a:schemeClr val="accent1"/>
              </a:buClr>
              <a:buSzPts val="4200"/>
              <a:buNone/>
              <a:defRPr sz="4200">
                <a:solidFill>
                  <a:schemeClr val="accent1"/>
                </a:solidFill>
              </a:defRPr>
            </a:lvl5pPr>
            <a:lvl6pPr lvl="5">
              <a:spcBef>
                <a:spcPts val="0"/>
              </a:spcBef>
              <a:spcAft>
                <a:spcPts val="0"/>
              </a:spcAft>
              <a:buClr>
                <a:schemeClr val="accent1"/>
              </a:buClr>
              <a:buSzPts val="4200"/>
              <a:buNone/>
              <a:defRPr sz="4200">
                <a:solidFill>
                  <a:schemeClr val="accent1"/>
                </a:solidFill>
              </a:defRPr>
            </a:lvl6pPr>
            <a:lvl7pPr lvl="6">
              <a:spcBef>
                <a:spcPts val="0"/>
              </a:spcBef>
              <a:spcAft>
                <a:spcPts val="0"/>
              </a:spcAft>
              <a:buClr>
                <a:schemeClr val="accent1"/>
              </a:buClr>
              <a:buSzPts val="4200"/>
              <a:buNone/>
              <a:defRPr sz="4200">
                <a:solidFill>
                  <a:schemeClr val="accent1"/>
                </a:solidFill>
              </a:defRPr>
            </a:lvl7pPr>
            <a:lvl8pPr lvl="7">
              <a:spcBef>
                <a:spcPts val="0"/>
              </a:spcBef>
              <a:spcAft>
                <a:spcPts val="0"/>
              </a:spcAft>
              <a:buClr>
                <a:schemeClr val="accent1"/>
              </a:buClr>
              <a:buSzPts val="4200"/>
              <a:buNone/>
              <a:defRPr sz="4200">
                <a:solidFill>
                  <a:schemeClr val="accent1"/>
                </a:solidFill>
              </a:defRPr>
            </a:lvl8pPr>
            <a:lvl9pPr lvl="8">
              <a:spcBef>
                <a:spcPts val="0"/>
              </a:spcBef>
              <a:spcAft>
                <a:spcPts val="0"/>
              </a:spcAft>
              <a:buClr>
                <a:schemeClr val="accent1"/>
              </a:buClr>
              <a:buSzPts val="4200"/>
              <a:buNone/>
              <a:defRPr sz="4200">
                <a:solidFill>
                  <a:schemeClr val="accent1"/>
                </a:solidFill>
              </a:defRPr>
            </a:lvl9pPr>
          </a:lstStyle>
          <a:p/>
        </p:txBody>
      </p:sp>
      <p:sp>
        <p:nvSpPr>
          <p:cNvPr id="13" name="Google Shape;13;p2"/>
          <p:cNvSpPr txBox="1"/>
          <p:nvPr>
            <p:ph idx="1" type="subTitle"/>
          </p:nvPr>
        </p:nvSpPr>
        <p:spPr>
          <a:xfrm>
            <a:off x="512700" y="3840639"/>
            <a:ext cx="8118600" cy="7875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Clr>
                <a:schemeClr val="accent2"/>
              </a:buClr>
              <a:buSzPts val="2400"/>
              <a:buNone/>
              <a:defRPr sz="2400">
                <a:solidFill>
                  <a:schemeClr val="accent2"/>
                </a:solidFill>
              </a:defRPr>
            </a:lvl1pPr>
            <a:lvl2pPr lvl="1">
              <a:lnSpc>
                <a:spcPct val="100000"/>
              </a:lnSpc>
              <a:spcBef>
                <a:spcPts val="0"/>
              </a:spcBef>
              <a:spcAft>
                <a:spcPts val="0"/>
              </a:spcAft>
              <a:buClr>
                <a:schemeClr val="accent2"/>
              </a:buClr>
              <a:buSzPts val="2400"/>
              <a:buNone/>
              <a:defRPr sz="2400">
                <a:solidFill>
                  <a:schemeClr val="accent2"/>
                </a:solidFill>
              </a:defRPr>
            </a:lvl2pPr>
            <a:lvl3pPr lvl="2">
              <a:lnSpc>
                <a:spcPct val="100000"/>
              </a:lnSpc>
              <a:spcBef>
                <a:spcPts val="0"/>
              </a:spcBef>
              <a:spcAft>
                <a:spcPts val="0"/>
              </a:spcAft>
              <a:buClr>
                <a:schemeClr val="accent2"/>
              </a:buClr>
              <a:buSzPts val="2400"/>
              <a:buNone/>
              <a:defRPr sz="2400">
                <a:solidFill>
                  <a:schemeClr val="accent2"/>
                </a:solidFill>
              </a:defRPr>
            </a:lvl3pPr>
            <a:lvl4pPr lvl="3">
              <a:lnSpc>
                <a:spcPct val="100000"/>
              </a:lnSpc>
              <a:spcBef>
                <a:spcPts val="0"/>
              </a:spcBef>
              <a:spcAft>
                <a:spcPts val="0"/>
              </a:spcAft>
              <a:buClr>
                <a:schemeClr val="accent2"/>
              </a:buClr>
              <a:buSzPts val="2400"/>
              <a:buNone/>
              <a:defRPr sz="2400">
                <a:solidFill>
                  <a:schemeClr val="accent2"/>
                </a:solidFill>
              </a:defRPr>
            </a:lvl4pPr>
            <a:lvl5pPr lvl="4">
              <a:lnSpc>
                <a:spcPct val="100000"/>
              </a:lnSpc>
              <a:spcBef>
                <a:spcPts val="0"/>
              </a:spcBef>
              <a:spcAft>
                <a:spcPts val="0"/>
              </a:spcAft>
              <a:buClr>
                <a:schemeClr val="accent2"/>
              </a:buClr>
              <a:buSzPts val="2400"/>
              <a:buNone/>
              <a:defRPr sz="2400">
                <a:solidFill>
                  <a:schemeClr val="accent2"/>
                </a:solidFill>
              </a:defRPr>
            </a:lvl5pPr>
            <a:lvl6pPr lvl="5">
              <a:lnSpc>
                <a:spcPct val="100000"/>
              </a:lnSpc>
              <a:spcBef>
                <a:spcPts val="0"/>
              </a:spcBef>
              <a:spcAft>
                <a:spcPts val="0"/>
              </a:spcAft>
              <a:buClr>
                <a:schemeClr val="accent2"/>
              </a:buClr>
              <a:buSzPts val="2400"/>
              <a:buNone/>
              <a:defRPr sz="2400">
                <a:solidFill>
                  <a:schemeClr val="accent2"/>
                </a:solidFill>
              </a:defRPr>
            </a:lvl6pPr>
            <a:lvl7pPr lvl="6">
              <a:lnSpc>
                <a:spcPct val="100000"/>
              </a:lnSpc>
              <a:spcBef>
                <a:spcPts val="0"/>
              </a:spcBef>
              <a:spcAft>
                <a:spcPts val="0"/>
              </a:spcAft>
              <a:buClr>
                <a:schemeClr val="accent2"/>
              </a:buClr>
              <a:buSzPts val="2400"/>
              <a:buNone/>
              <a:defRPr sz="2400">
                <a:solidFill>
                  <a:schemeClr val="accent2"/>
                </a:solidFill>
              </a:defRPr>
            </a:lvl7pPr>
            <a:lvl8pPr lvl="7">
              <a:lnSpc>
                <a:spcPct val="100000"/>
              </a:lnSpc>
              <a:spcBef>
                <a:spcPts val="0"/>
              </a:spcBef>
              <a:spcAft>
                <a:spcPts val="0"/>
              </a:spcAft>
              <a:buClr>
                <a:schemeClr val="accent2"/>
              </a:buClr>
              <a:buSzPts val="2400"/>
              <a:buNone/>
              <a:defRPr sz="2400">
                <a:solidFill>
                  <a:schemeClr val="accent2"/>
                </a:solidFill>
              </a:defRPr>
            </a:lvl8pPr>
            <a:lvl9pPr lvl="8">
              <a:lnSpc>
                <a:spcPct val="100000"/>
              </a:lnSpc>
              <a:spcBef>
                <a:spcPts val="0"/>
              </a:spcBef>
              <a:spcAft>
                <a:spcPts val="0"/>
              </a:spcAft>
              <a:buClr>
                <a:schemeClr val="accent2"/>
              </a:buClr>
              <a:buSzPts val="2400"/>
              <a:buNone/>
              <a:defRPr sz="2400">
                <a:solidFill>
                  <a:schemeClr val="accent2"/>
                </a:solidFill>
              </a:defRPr>
            </a:lvl9pPr>
          </a:lstStyle>
          <a:p/>
        </p:txBody>
      </p:sp>
      <p:sp>
        <p:nvSpPr>
          <p:cNvPr id="14" name="Google Shape;14;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311700" y="1039650"/>
            <a:ext cx="8520600" cy="2106300"/>
          </a:xfrm>
          <a:prstGeom prst="rect">
            <a:avLst/>
          </a:prstGeom>
        </p:spPr>
        <p:txBody>
          <a:bodyPr anchorCtr="0" anchor="b" bIns="91425" lIns="91425" spcFirstLastPara="1" rIns="91425" wrap="square" tIns="91425">
            <a:normAutofit/>
          </a:bodyPr>
          <a:lstStyle>
            <a:lvl1pPr lvl="0" algn="ctr">
              <a:spcBef>
                <a:spcPts val="0"/>
              </a:spcBef>
              <a:spcAft>
                <a:spcPts val="0"/>
              </a:spcAft>
              <a:buSzPts val="14000"/>
              <a:buNone/>
              <a:defRPr b="1" sz="14000"/>
            </a:lvl1pPr>
            <a:lvl2pPr lvl="1" algn="ctr">
              <a:spcBef>
                <a:spcPts val="0"/>
              </a:spcBef>
              <a:spcAft>
                <a:spcPts val="0"/>
              </a:spcAft>
              <a:buSzPts val="14000"/>
              <a:buNone/>
              <a:defRPr b="1" sz="14000"/>
            </a:lvl2pPr>
            <a:lvl3pPr lvl="2" algn="ctr">
              <a:spcBef>
                <a:spcPts val="0"/>
              </a:spcBef>
              <a:spcAft>
                <a:spcPts val="0"/>
              </a:spcAft>
              <a:buSzPts val="14000"/>
              <a:buNone/>
              <a:defRPr b="1" sz="14000"/>
            </a:lvl3pPr>
            <a:lvl4pPr lvl="3" algn="ctr">
              <a:spcBef>
                <a:spcPts val="0"/>
              </a:spcBef>
              <a:spcAft>
                <a:spcPts val="0"/>
              </a:spcAft>
              <a:buSzPts val="14000"/>
              <a:buNone/>
              <a:defRPr b="1" sz="14000"/>
            </a:lvl4pPr>
            <a:lvl5pPr lvl="4" algn="ctr">
              <a:spcBef>
                <a:spcPts val="0"/>
              </a:spcBef>
              <a:spcAft>
                <a:spcPts val="0"/>
              </a:spcAft>
              <a:buSzPts val="14000"/>
              <a:buNone/>
              <a:defRPr b="1" sz="14000"/>
            </a:lvl5pPr>
            <a:lvl6pPr lvl="5" algn="ctr">
              <a:spcBef>
                <a:spcPts val="0"/>
              </a:spcBef>
              <a:spcAft>
                <a:spcPts val="0"/>
              </a:spcAft>
              <a:buSzPts val="14000"/>
              <a:buNone/>
              <a:defRPr b="1" sz="14000"/>
            </a:lvl6pPr>
            <a:lvl7pPr lvl="6" algn="ctr">
              <a:spcBef>
                <a:spcPts val="0"/>
              </a:spcBef>
              <a:spcAft>
                <a:spcPts val="0"/>
              </a:spcAft>
              <a:buSzPts val="14000"/>
              <a:buNone/>
              <a:defRPr b="1" sz="14000"/>
            </a:lvl7pPr>
            <a:lvl8pPr lvl="7" algn="ctr">
              <a:spcBef>
                <a:spcPts val="0"/>
              </a:spcBef>
              <a:spcAft>
                <a:spcPts val="0"/>
              </a:spcAft>
              <a:buSzPts val="14000"/>
              <a:buNone/>
              <a:defRPr b="1" sz="14000"/>
            </a:lvl8pPr>
            <a:lvl9pPr lvl="8" algn="ctr">
              <a:spcBef>
                <a:spcPts val="0"/>
              </a:spcBef>
              <a:spcAft>
                <a:spcPts val="0"/>
              </a:spcAft>
              <a:buSzPts val="14000"/>
              <a:buNone/>
              <a:defRPr b="1" sz="14000"/>
            </a:lvl9pPr>
          </a:lstStyle>
          <a:p>
            <a:r>
              <a:t>xx%</a:t>
            </a:r>
          </a:p>
        </p:txBody>
      </p:sp>
      <p:sp>
        <p:nvSpPr>
          <p:cNvPr id="51" name="Google Shape;51;p11"/>
          <p:cNvSpPr txBox="1"/>
          <p:nvPr>
            <p:ph idx="1" type="body"/>
          </p:nvPr>
        </p:nvSpPr>
        <p:spPr>
          <a:xfrm>
            <a:off x="311700" y="32284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52" name="Google Shape;52;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64" name="Shape 64"/>
        <p:cNvGrpSpPr/>
        <p:nvPr/>
      </p:nvGrpSpPr>
      <p:grpSpPr>
        <a:xfrm>
          <a:off x="0" y="0"/>
          <a:ext cx="0" cy="0"/>
          <a:chOff x="0" y="0"/>
          <a:chExt cx="0" cy="0"/>
        </a:xfrm>
      </p:grpSpPr>
      <p:sp>
        <p:nvSpPr>
          <p:cNvPr id="65" name="Google Shape;65;p14"/>
          <p:cNvSpPr/>
          <p:nvPr>
            <p:ph idx="2" type="pic"/>
          </p:nvPr>
        </p:nvSpPr>
        <p:spPr>
          <a:xfrm>
            <a:off x="0" y="0"/>
            <a:ext cx="9144000" cy="4523246"/>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Merriweather Sans"/>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Noto Sans Symbols"/>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66" name="Google Shape;66;p14"/>
          <p:cNvSpPr txBox="1"/>
          <p:nvPr>
            <p:ph idx="1" type="subTitle"/>
          </p:nvPr>
        </p:nvSpPr>
        <p:spPr>
          <a:xfrm>
            <a:off x="1183104" y="2701528"/>
            <a:ext cx="6858000" cy="1241821"/>
          </a:xfrm>
          <a:prstGeom prst="rect">
            <a:avLst/>
          </a:prstGeom>
          <a:noFill/>
          <a:ln>
            <a:noFill/>
          </a:ln>
        </p:spPr>
        <p:txBody>
          <a:bodyPr anchorCtr="0" anchor="t" bIns="34275" lIns="68575" spcFirstLastPara="1" rIns="68575" wrap="square" tIns="34275">
            <a:normAutofit/>
          </a:bodyPr>
          <a:lstStyle>
            <a:lvl1pPr lvl="0" algn="ctr">
              <a:lnSpc>
                <a:spcPct val="90000"/>
              </a:lnSpc>
              <a:spcBef>
                <a:spcPts val="800"/>
              </a:spcBef>
              <a:spcAft>
                <a:spcPts val="0"/>
              </a:spcAft>
              <a:buClr>
                <a:schemeClr val="lt1"/>
              </a:buClr>
              <a:buSzPts val="1800"/>
              <a:buNone/>
              <a:defRPr sz="1800">
                <a:solidFill>
                  <a:schemeClr val="lt1"/>
                </a:solidFill>
              </a:defRPr>
            </a:lvl1pPr>
            <a:lvl2pPr lvl="1" algn="ctr">
              <a:lnSpc>
                <a:spcPct val="90000"/>
              </a:lnSpc>
              <a:spcBef>
                <a:spcPts val="400"/>
              </a:spcBef>
              <a:spcAft>
                <a:spcPts val="0"/>
              </a:spcAft>
              <a:buClr>
                <a:schemeClr val="dk1"/>
              </a:buClr>
              <a:buSzPts val="14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67" name="Google Shape;67;p14"/>
          <p:cNvSpPr txBox="1"/>
          <p:nvPr>
            <p:ph type="title"/>
          </p:nvPr>
        </p:nvSpPr>
        <p:spPr>
          <a:xfrm>
            <a:off x="2376242" y="1085964"/>
            <a:ext cx="4401553" cy="1350418"/>
          </a:xfrm>
          <a:prstGeom prst="rect">
            <a:avLst/>
          </a:prstGeom>
          <a:noFill/>
          <a:ln cap="flat" cmpd="sng" w="9525">
            <a:solidFill>
              <a:schemeClr val="lt1"/>
            </a:solidFill>
            <a:prstDash val="solid"/>
            <a:round/>
            <a:headEnd len="sm" w="sm" type="none"/>
            <a:tailEnd len="sm" w="sm" type="none"/>
          </a:ln>
          <a:effectLst>
            <a:outerShdw blurRad="50800" rotWithShape="0" algn="tl" dir="2700000" dist="38100">
              <a:srgbClr val="000000">
                <a:alpha val="40000"/>
              </a:srgbClr>
            </a:outerShdw>
          </a:effectLst>
        </p:spPr>
        <p:txBody>
          <a:bodyPr anchorCtr="0" anchor="ctr" bIns="34275" lIns="68575" spcFirstLastPara="1" rIns="68575" wrap="square" tIns="34275">
            <a:normAutofit/>
          </a:bodyPr>
          <a:lstStyle>
            <a:lvl1pPr lvl="0" algn="ctr">
              <a:lnSpc>
                <a:spcPct val="90000"/>
              </a:lnSpc>
              <a:spcBef>
                <a:spcPts val="0"/>
              </a:spcBef>
              <a:spcAft>
                <a:spcPts val="0"/>
              </a:spcAft>
              <a:buClr>
                <a:srgbClr val="FFFFFF"/>
              </a:buClr>
              <a:buSzPts val="2100"/>
              <a:buFont typeface="Arial"/>
              <a:buNone/>
              <a:defRPr sz="2100">
                <a:solidFill>
                  <a:srgbClr val="FFFFFF"/>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68" name="Google Shape;68;p14"/>
          <p:cNvSpPr txBox="1"/>
          <p:nvPr>
            <p:ph idx="3" type="body"/>
          </p:nvPr>
        </p:nvSpPr>
        <p:spPr>
          <a:xfrm>
            <a:off x="461715" y="4722019"/>
            <a:ext cx="3758803" cy="42148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69" name="Google Shape;69;p14"/>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0" name="Google Shape;70;p14"/>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1" name="Google Shape;71;p14"/>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72" name="Shape 72"/>
        <p:cNvGrpSpPr/>
        <p:nvPr/>
      </p:nvGrpSpPr>
      <p:grpSpPr>
        <a:xfrm>
          <a:off x="0" y="0"/>
          <a:ext cx="0" cy="0"/>
          <a:chOff x="0" y="0"/>
          <a:chExt cx="0" cy="0"/>
        </a:xfrm>
      </p:grpSpPr>
      <p:sp>
        <p:nvSpPr>
          <p:cNvPr id="73" name="Google Shape;73;p15"/>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74" name="Google Shape;74;p15"/>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75" name="Google Shape;75;p15"/>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6" name="Google Shape;76;p15"/>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77" name="Google Shape;77;p15"/>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78" name="Shape 78"/>
        <p:cNvGrpSpPr/>
        <p:nvPr/>
      </p:nvGrpSpPr>
      <p:grpSpPr>
        <a:xfrm>
          <a:off x="0" y="0"/>
          <a:ext cx="0" cy="0"/>
          <a:chOff x="0" y="0"/>
          <a:chExt cx="0" cy="0"/>
        </a:xfrm>
      </p:grpSpPr>
      <p:sp>
        <p:nvSpPr>
          <p:cNvPr id="79" name="Google Shape;79;p16"/>
          <p:cNvSpPr txBox="1"/>
          <p:nvPr>
            <p:ph type="title"/>
          </p:nvPr>
        </p:nvSpPr>
        <p:spPr>
          <a:xfrm>
            <a:off x="623888" y="1282305"/>
            <a:ext cx="7886700" cy="2139553"/>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3300"/>
              <a:buFont typeface="Arial"/>
              <a:buNone/>
              <a:defRPr sz="33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0" name="Google Shape;80;p16"/>
          <p:cNvSpPr txBox="1"/>
          <p:nvPr>
            <p:ph idx="1" type="body"/>
          </p:nvPr>
        </p:nvSpPr>
        <p:spPr>
          <a:xfrm>
            <a:off x="623888" y="3442099"/>
            <a:ext cx="7886700" cy="112514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sz="1800">
                <a:solidFill>
                  <a:schemeClr val="dk1"/>
                </a:solidFill>
              </a:defRPr>
            </a:lvl1pPr>
            <a:lvl2pPr indent="-228600" lvl="1" marL="914400" algn="l">
              <a:lnSpc>
                <a:spcPct val="90000"/>
              </a:lnSpc>
              <a:spcBef>
                <a:spcPts val="400"/>
              </a:spcBef>
              <a:spcAft>
                <a:spcPts val="0"/>
              </a:spcAft>
              <a:buClr>
                <a:srgbClr val="888888"/>
              </a:buClr>
              <a:buSzPts val="1400"/>
              <a:buNone/>
              <a:defRPr sz="1500">
                <a:solidFill>
                  <a:srgbClr val="888888"/>
                </a:solidFill>
              </a:defRPr>
            </a:lvl2pPr>
            <a:lvl3pPr indent="-228600" lvl="2" marL="1371600" algn="l">
              <a:lnSpc>
                <a:spcPct val="90000"/>
              </a:lnSpc>
              <a:spcBef>
                <a:spcPts val="400"/>
              </a:spcBef>
              <a:spcAft>
                <a:spcPts val="0"/>
              </a:spcAft>
              <a:buClr>
                <a:srgbClr val="888888"/>
              </a:buClr>
              <a:buSzPts val="1400"/>
              <a:buNone/>
              <a:defRPr sz="1400">
                <a:solidFill>
                  <a:srgbClr val="888888"/>
                </a:solidFill>
              </a:defRPr>
            </a:lvl3pPr>
            <a:lvl4pPr indent="-228600" lvl="3" marL="1828800" algn="l">
              <a:lnSpc>
                <a:spcPct val="90000"/>
              </a:lnSpc>
              <a:spcBef>
                <a:spcPts val="400"/>
              </a:spcBef>
              <a:spcAft>
                <a:spcPts val="0"/>
              </a:spcAft>
              <a:buClr>
                <a:srgbClr val="888888"/>
              </a:buClr>
              <a:buSzPts val="1200"/>
              <a:buNone/>
              <a:defRPr sz="1200">
                <a:solidFill>
                  <a:srgbClr val="888888"/>
                </a:solidFill>
              </a:defRPr>
            </a:lvl4pPr>
            <a:lvl5pPr indent="-228600" lvl="4" marL="2286000" algn="l">
              <a:lnSpc>
                <a:spcPct val="90000"/>
              </a:lnSpc>
              <a:spcBef>
                <a:spcPts val="400"/>
              </a:spcBef>
              <a:spcAft>
                <a:spcPts val="0"/>
              </a:spcAft>
              <a:buClr>
                <a:srgbClr val="888888"/>
              </a:buClr>
              <a:buSzPts val="1200"/>
              <a:buNone/>
              <a:defRPr sz="1200">
                <a:solidFill>
                  <a:srgbClr val="888888"/>
                </a:solidFill>
              </a:defRPr>
            </a:lvl5pPr>
            <a:lvl6pPr indent="-228600" lvl="5" marL="2743200" algn="l">
              <a:lnSpc>
                <a:spcPct val="90000"/>
              </a:lnSpc>
              <a:spcBef>
                <a:spcPts val="400"/>
              </a:spcBef>
              <a:spcAft>
                <a:spcPts val="0"/>
              </a:spcAft>
              <a:buClr>
                <a:srgbClr val="888888"/>
              </a:buClr>
              <a:buSzPts val="1200"/>
              <a:buNone/>
              <a:defRPr sz="1200">
                <a:solidFill>
                  <a:srgbClr val="888888"/>
                </a:solidFill>
              </a:defRPr>
            </a:lvl6pPr>
            <a:lvl7pPr indent="-228600" lvl="6" marL="3200400" algn="l">
              <a:lnSpc>
                <a:spcPct val="90000"/>
              </a:lnSpc>
              <a:spcBef>
                <a:spcPts val="400"/>
              </a:spcBef>
              <a:spcAft>
                <a:spcPts val="0"/>
              </a:spcAft>
              <a:buClr>
                <a:srgbClr val="888888"/>
              </a:buClr>
              <a:buSzPts val="1200"/>
              <a:buNone/>
              <a:defRPr sz="1200">
                <a:solidFill>
                  <a:srgbClr val="888888"/>
                </a:solidFill>
              </a:defRPr>
            </a:lvl7pPr>
            <a:lvl8pPr indent="-228600" lvl="7" marL="3657600" algn="l">
              <a:lnSpc>
                <a:spcPct val="90000"/>
              </a:lnSpc>
              <a:spcBef>
                <a:spcPts val="400"/>
              </a:spcBef>
              <a:spcAft>
                <a:spcPts val="0"/>
              </a:spcAft>
              <a:buClr>
                <a:srgbClr val="888888"/>
              </a:buClr>
              <a:buSzPts val="1200"/>
              <a:buNone/>
              <a:defRPr sz="1200">
                <a:solidFill>
                  <a:srgbClr val="888888"/>
                </a:solidFill>
              </a:defRPr>
            </a:lvl8pPr>
            <a:lvl9pPr indent="-228600" lvl="8" marL="4114800" algn="l">
              <a:lnSpc>
                <a:spcPct val="90000"/>
              </a:lnSpc>
              <a:spcBef>
                <a:spcPts val="400"/>
              </a:spcBef>
              <a:spcAft>
                <a:spcPts val="0"/>
              </a:spcAft>
              <a:buClr>
                <a:srgbClr val="888888"/>
              </a:buClr>
              <a:buSzPts val="1200"/>
              <a:buNone/>
              <a:defRPr sz="1200">
                <a:solidFill>
                  <a:srgbClr val="888888"/>
                </a:solidFill>
              </a:defRPr>
            </a:lvl9pPr>
          </a:lstStyle>
          <a:p/>
        </p:txBody>
      </p:sp>
      <p:sp>
        <p:nvSpPr>
          <p:cNvPr id="81" name="Google Shape;81;p16"/>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2" name="Google Shape;82;p16"/>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83" name="Google Shape;83;p16"/>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
        <p:nvSpPr>
          <p:cNvPr id="84" name="Google Shape;84;p16"/>
          <p:cNvSpPr/>
          <p:nvPr>
            <p:ph idx="2" type="pic"/>
          </p:nvPr>
        </p:nvSpPr>
        <p:spPr>
          <a:xfrm>
            <a:off x="0" y="79772"/>
            <a:ext cx="9144000" cy="4412456"/>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600"/>
              <a:buFont typeface="Merriweather Sans"/>
              <a:buChar char="–"/>
              <a:defRPr b="0" i="0" sz="18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5" name="Shape 85"/>
        <p:cNvGrpSpPr/>
        <p:nvPr/>
      </p:nvGrpSpPr>
      <p:grpSpPr>
        <a:xfrm>
          <a:off x="0" y="0"/>
          <a:ext cx="0" cy="0"/>
          <a:chOff x="0" y="0"/>
          <a:chExt cx="0" cy="0"/>
        </a:xfrm>
      </p:grpSpPr>
      <p:sp>
        <p:nvSpPr>
          <p:cNvPr id="86" name="Google Shape;86;p17"/>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87" name="Google Shape;87;p17"/>
          <p:cNvSpPr txBox="1"/>
          <p:nvPr>
            <p:ph idx="1" type="body"/>
          </p:nvPr>
        </p:nvSpPr>
        <p:spPr>
          <a:xfrm>
            <a:off x="6286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8" name="Google Shape;88;p17"/>
          <p:cNvSpPr txBox="1"/>
          <p:nvPr>
            <p:ph idx="2" type="body"/>
          </p:nvPr>
        </p:nvSpPr>
        <p:spPr>
          <a:xfrm>
            <a:off x="4629150" y="1369219"/>
            <a:ext cx="3886200" cy="3263504"/>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9" name="Google Shape;89;p17"/>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0" name="Google Shape;90;p17"/>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1" name="Google Shape;91;p17"/>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92" name="Shape 92"/>
        <p:cNvGrpSpPr/>
        <p:nvPr/>
      </p:nvGrpSpPr>
      <p:grpSpPr>
        <a:xfrm>
          <a:off x="0" y="0"/>
          <a:ext cx="0" cy="0"/>
          <a:chOff x="0" y="0"/>
          <a:chExt cx="0" cy="0"/>
        </a:xfrm>
      </p:grpSpPr>
      <p:sp>
        <p:nvSpPr>
          <p:cNvPr id="93" name="Google Shape;93;p18"/>
          <p:cNvSpPr txBox="1"/>
          <p:nvPr>
            <p:ph type="title"/>
          </p:nvPr>
        </p:nvSpPr>
        <p:spPr>
          <a:xfrm>
            <a:off x="629841" y="273845"/>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94" name="Google Shape;94;p18"/>
          <p:cNvSpPr txBox="1"/>
          <p:nvPr>
            <p:ph idx="1" type="body"/>
          </p:nvPr>
        </p:nvSpPr>
        <p:spPr>
          <a:xfrm>
            <a:off x="629842" y="1260872"/>
            <a:ext cx="3868340"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4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5" name="Google Shape;95;p18"/>
          <p:cNvSpPr txBox="1"/>
          <p:nvPr>
            <p:ph idx="2" type="body"/>
          </p:nvPr>
        </p:nvSpPr>
        <p:spPr>
          <a:xfrm>
            <a:off x="629842" y="1878806"/>
            <a:ext cx="3868340"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6" name="Google Shape;96;p18"/>
          <p:cNvSpPr txBox="1"/>
          <p:nvPr>
            <p:ph idx="3" type="body"/>
          </p:nvPr>
        </p:nvSpPr>
        <p:spPr>
          <a:xfrm>
            <a:off x="4629151" y="1260872"/>
            <a:ext cx="3887391" cy="617934"/>
          </a:xfrm>
          <a:prstGeom prst="rect">
            <a:avLst/>
          </a:prstGeom>
          <a:noFill/>
          <a:ln>
            <a:noFill/>
          </a:ln>
        </p:spPr>
        <p:txBody>
          <a:bodyPr anchorCtr="0" anchor="b"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800"/>
              <a:buNone/>
              <a:defRPr b="1" sz="1800"/>
            </a:lvl1pPr>
            <a:lvl2pPr indent="-228600" lvl="1" marL="914400" algn="l">
              <a:lnSpc>
                <a:spcPct val="90000"/>
              </a:lnSpc>
              <a:spcBef>
                <a:spcPts val="400"/>
              </a:spcBef>
              <a:spcAft>
                <a:spcPts val="0"/>
              </a:spcAft>
              <a:buClr>
                <a:schemeClr val="dk1"/>
              </a:buClr>
              <a:buSzPts val="1400"/>
              <a:buNone/>
              <a:defRPr b="1" sz="1500"/>
            </a:lvl2pPr>
            <a:lvl3pPr indent="-228600" lvl="2" marL="1371600" algn="l">
              <a:lnSpc>
                <a:spcPct val="90000"/>
              </a:lnSpc>
              <a:spcBef>
                <a:spcPts val="400"/>
              </a:spcBef>
              <a:spcAft>
                <a:spcPts val="0"/>
              </a:spcAft>
              <a:buClr>
                <a:schemeClr val="dk1"/>
              </a:buClr>
              <a:buSzPts val="1400"/>
              <a:buNone/>
              <a:defRPr b="1" sz="1400"/>
            </a:lvl3pPr>
            <a:lvl4pPr indent="-228600" lvl="3" marL="1828800" algn="l">
              <a:lnSpc>
                <a:spcPct val="90000"/>
              </a:lnSpc>
              <a:spcBef>
                <a:spcPts val="400"/>
              </a:spcBef>
              <a:spcAft>
                <a:spcPts val="0"/>
              </a:spcAft>
              <a:buClr>
                <a:schemeClr val="dk1"/>
              </a:buClr>
              <a:buSzPts val="1200"/>
              <a:buNone/>
              <a:defRPr b="1" sz="1200"/>
            </a:lvl4pPr>
            <a:lvl5pPr indent="-228600" lvl="4" marL="2286000" algn="l">
              <a:lnSpc>
                <a:spcPct val="90000"/>
              </a:lnSpc>
              <a:spcBef>
                <a:spcPts val="400"/>
              </a:spcBef>
              <a:spcAft>
                <a:spcPts val="0"/>
              </a:spcAft>
              <a:buClr>
                <a:schemeClr val="dk1"/>
              </a:buClr>
              <a:buSzPts val="1200"/>
              <a:buNone/>
              <a:defRPr b="1" sz="1200"/>
            </a:lvl5pPr>
            <a:lvl6pPr indent="-228600" lvl="5" marL="2743200" algn="l">
              <a:lnSpc>
                <a:spcPct val="90000"/>
              </a:lnSpc>
              <a:spcBef>
                <a:spcPts val="400"/>
              </a:spcBef>
              <a:spcAft>
                <a:spcPts val="0"/>
              </a:spcAft>
              <a:buClr>
                <a:schemeClr val="dk1"/>
              </a:buClr>
              <a:buSzPts val="1200"/>
              <a:buNone/>
              <a:defRPr b="1" sz="1200"/>
            </a:lvl6pPr>
            <a:lvl7pPr indent="-228600" lvl="6" marL="3200400" algn="l">
              <a:lnSpc>
                <a:spcPct val="90000"/>
              </a:lnSpc>
              <a:spcBef>
                <a:spcPts val="400"/>
              </a:spcBef>
              <a:spcAft>
                <a:spcPts val="0"/>
              </a:spcAft>
              <a:buClr>
                <a:schemeClr val="dk1"/>
              </a:buClr>
              <a:buSzPts val="1200"/>
              <a:buNone/>
              <a:defRPr b="1" sz="1200"/>
            </a:lvl7pPr>
            <a:lvl8pPr indent="-228600" lvl="7" marL="3657600" algn="l">
              <a:lnSpc>
                <a:spcPct val="90000"/>
              </a:lnSpc>
              <a:spcBef>
                <a:spcPts val="400"/>
              </a:spcBef>
              <a:spcAft>
                <a:spcPts val="0"/>
              </a:spcAft>
              <a:buClr>
                <a:schemeClr val="dk1"/>
              </a:buClr>
              <a:buSzPts val="1200"/>
              <a:buNone/>
              <a:defRPr b="1" sz="1200"/>
            </a:lvl8pPr>
            <a:lvl9pPr indent="-228600" lvl="8" marL="4114800" algn="l">
              <a:lnSpc>
                <a:spcPct val="90000"/>
              </a:lnSpc>
              <a:spcBef>
                <a:spcPts val="400"/>
              </a:spcBef>
              <a:spcAft>
                <a:spcPts val="0"/>
              </a:spcAft>
              <a:buClr>
                <a:schemeClr val="dk1"/>
              </a:buClr>
              <a:buSzPts val="1200"/>
              <a:buNone/>
              <a:defRPr b="1" sz="1200"/>
            </a:lvl9pPr>
          </a:lstStyle>
          <a:p/>
        </p:txBody>
      </p:sp>
      <p:sp>
        <p:nvSpPr>
          <p:cNvPr id="97" name="Google Shape;97;p18"/>
          <p:cNvSpPr txBox="1"/>
          <p:nvPr>
            <p:ph idx="4" type="body"/>
          </p:nvPr>
        </p:nvSpPr>
        <p:spPr>
          <a:xfrm>
            <a:off x="4629151" y="1878806"/>
            <a:ext cx="3887391" cy="2763441"/>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98" name="Google Shape;98;p18"/>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99" name="Google Shape;99;p18"/>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0" name="Google Shape;100;p18"/>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101" name="Shape 101"/>
        <p:cNvGrpSpPr/>
        <p:nvPr/>
      </p:nvGrpSpPr>
      <p:grpSpPr>
        <a:xfrm>
          <a:off x="0" y="0"/>
          <a:ext cx="0" cy="0"/>
          <a:chOff x="0" y="0"/>
          <a:chExt cx="0" cy="0"/>
        </a:xfrm>
      </p:grpSpPr>
      <p:sp>
        <p:nvSpPr>
          <p:cNvPr id="102" name="Google Shape;102;p19"/>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3" name="Google Shape;103;p19"/>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4" name="Google Shape;104;p19"/>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05" name="Google Shape;105;p19"/>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106" name="Shape 106"/>
        <p:cNvGrpSpPr/>
        <p:nvPr/>
      </p:nvGrpSpPr>
      <p:grpSpPr>
        <a:xfrm>
          <a:off x="0" y="0"/>
          <a:ext cx="0" cy="0"/>
          <a:chOff x="0" y="0"/>
          <a:chExt cx="0" cy="0"/>
        </a:xfrm>
      </p:grpSpPr>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7" name="Shape 107"/>
        <p:cNvGrpSpPr/>
        <p:nvPr/>
      </p:nvGrpSpPr>
      <p:grpSpPr>
        <a:xfrm>
          <a:off x="0" y="0"/>
          <a:ext cx="0" cy="0"/>
          <a:chOff x="0" y="0"/>
          <a:chExt cx="0" cy="0"/>
        </a:xfrm>
      </p:grpSpPr>
      <p:sp>
        <p:nvSpPr>
          <p:cNvPr id="108" name="Google Shape;108;p21"/>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09" name="Google Shape;109;p21"/>
          <p:cNvSpPr txBox="1"/>
          <p:nvPr>
            <p:ph idx="1" type="body"/>
          </p:nvPr>
        </p:nvSpPr>
        <p:spPr>
          <a:xfrm>
            <a:off x="3887391" y="740570"/>
            <a:ext cx="4629150" cy="3655219"/>
          </a:xfrm>
          <a:prstGeom prst="rect">
            <a:avLst/>
          </a:prstGeom>
          <a:noFill/>
          <a:ln>
            <a:noFill/>
          </a:ln>
        </p:spPr>
        <p:txBody>
          <a:bodyPr anchorCtr="0" anchor="t" bIns="34275" lIns="68575" spcFirstLastPara="1" rIns="68575" wrap="square" tIns="34275">
            <a:normAutofit/>
          </a:bodyPr>
          <a:lstStyle>
            <a:lvl1pPr indent="-381000" lvl="0" marL="457200" algn="l">
              <a:lnSpc>
                <a:spcPct val="90000"/>
              </a:lnSpc>
              <a:spcBef>
                <a:spcPts val="800"/>
              </a:spcBef>
              <a:spcAft>
                <a:spcPts val="0"/>
              </a:spcAft>
              <a:buClr>
                <a:schemeClr val="dk1"/>
              </a:buClr>
              <a:buSzPts val="2400"/>
              <a:buChar char="•"/>
              <a:defRPr sz="2400"/>
            </a:lvl1pPr>
            <a:lvl2pPr indent="-349250" lvl="1" marL="914400" algn="l">
              <a:lnSpc>
                <a:spcPct val="90000"/>
              </a:lnSpc>
              <a:spcBef>
                <a:spcPts val="400"/>
              </a:spcBef>
              <a:spcAft>
                <a:spcPts val="0"/>
              </a:spcAft>
              <a:buClr>
                <a:schemeClr val="dk1"/>
              </a:buClr>
              <a:buSzPts val="1900"/>
              <a:buChar char="–"/>
              <a:defRPr sz="2100"/>
            </a:lvl2pPr>
            <a:lvl3pPr indent="-342900" lvl="2" marL="1371600" algn="l">
              <a:lnSpc>
                <a:spcPct val="90000"/>
              </a:lnSpc>
              <a:spcBef>
                <a:spcPts val="400"/>
              </a:spcBef>
              <a:spcAft>
                <a:spcPts val="0"/>
              </a:spcAft>
              <a:buClr>
                <a:schemeClr val="dk1"/>
              </a:buClr>
              <a:buSzPts val="1800"/>
              <a:buChar char="▪"/>
              <a:defRPr sz="1800"/>
            </a:lvl3pPr>
            <a:lvl4pPr indent="-323850" lvl="3" marL="1828800" algn="l">
              <a:lnSpc>
                <a:spcPct val="90000"/>
              </a:lnSpc>
              <a:spcBef>
                <a:spcPts val="400"/>
              </a:spcBef>
              <a:spcAft>
                <a:spcPts val="0"/>
              </a:spcAft>
              <a:buClr>
                <a:schemeClr val="dk1"/>
              </a:buClr>
              <a:buSzPts val="1500"/>
              <a:buChar char="★"/>
              <a:defRPr sz="1500"/>
            </a:lvl4pPr>
            <a:lvl5pPr indent="-323850" lvl="4" marL="2286000" algn="l">
              <a:lnSpc>
                <a:spcPct val="90000"/>
              </a:lnSpc>
              <a:spcBef>
                <a:spcPts val="400"/>
              </a:spcBef>
              <a:spcAft>
                <a:spcPts val="0"/>
              </a:spcAft>
              <a:buClr>
                <a:schemeClr val="dk1"/>
              </a:buClr>
              <a:buSzPts val="1500"/>
              <a:buChar char="•"/>
              <a:defRPr sz="1500"/>
            </a:lvl5pPr>
            <a:lvl6pPr indent="-323850" lvl="5" marL="2743200" algn="l">
              <a:lnSpc>
                <a:spcPct val="90000"/>
              </a:lnSpc>
              <a:spcBef>
                <a:spcPts val="400"/>
              </a:spcBef>
              <a:spcAft>
                <a:spcPts val="0"/>
              </a:spcAft>
              <a:buClr>
                <a:schemeClr val="dk1"/>
              </a:buClr>
              <a:buSzPts val="1500"/>
              <a:buChar char="•"/>
              <a:defRPr sz="1500"/>
            </a:lvl6pPr>
            <a:lvl7pPr indent="-323850" lvl="6" marL="3200400" algn="l">
              <a:lnSpc>
                <a:spcPct val="90000"/>
              </a:lnSpc>
              <a:spcBef>
                <a:spcPts val="400"/>
              </a:spcBef>
              <a:spcAft>
                <a:spcPts val="0"/>
              </a:spcAft>
              <a:buClr>
                <a:schemeClr val="dk1"/>
              </a:buClr>
              <a:buSzPts val="1500"/>
              <a:buChar char="•"/>
              <a:defRPr sz="1500"/>
            </a:lvl7pPr>
            <a:lvl8pPr indent="-323850" lvl="7" marL="3657600" algn="l">
              <a:lnSpc>
                <a:spcPct val="90000"/>
              </a:lnSpc>
              <a:spcBef>
                <a:spcPts val="400"/>
              </a:spcBef>
              <a:spcAft>
                <a:spcPts val="0"/>
              </a:spcAft>
              <a:buClr>
                <a:schemeClr val="dk1"/>
              </a:buClr>
              <a:buSzPts val="1500"/>
              <a:buChar char="•"/>
              <a:defRPr sz="1500"/>
            </a:lvl8pPr>
            <a:lvl9pPr indent="-323850" lvl="8" marL="4114800" algn="l">
              <a:lnSpc>
                <a:spcPct val="90000"/>
              </a:lnSpc>
              <a:spcBef>
                <a:spcPts val="400"/>
              </a:spcBef>
              <a:spcAft>
                <a:spcPts val="0"/>
              </a:spcAft>
              <a:buClr>
                <a:schemeClr val="dk1"/>
              </a:buClr>
              <a:buSzPts val="1500"/>
              <a:buChar char="•"/>
              <a:defRPr sz="1500"/>
            </a:lvl9pPr>
          </a:lstStyle>
          <a:p/>
        </p:txBody>
      </p:sp>
      <p:sp>
        <p:nvSpPr>
          <p:cNvPr id="110" name="Google Shape;110;p21"/>
          <p:cNvSpPr txBox="1"/>
          <p:nvPr>
            <p:ph idx="2"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1" name="Google Shape;111;p21"/>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2" name="Google Shape;112;p21"/>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3" name="Google Shape;113;p21"/>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15" name="Shape 15"/>
        <p:cNvGrpSpPr/>
        <p:nvPr/>
      </p:nvGrpSpPr>
      <p:grpSpPr>
        <a:xfrm>
          <a:off x="0" y="0"/>
          <a:ext cx="0" cy="0"/>
          <a:chOff x="0" y="0"/>
          <a:chExt cx="0" cy="0"/>
        </a:xfrm>
      </p:grpSpPr>
      <p:cxnSp>
        <p:nvCxnSpPr>
          <p:cNvPr id="16" name="Google Shape;16;p3"/>
          <p:cNvCxnSpPr/>
          <p:nvPr/>
        </p:nvCxnSpPr>
        <p:spPr>
          <a:xfrm>
            <a:off x="641934" y="3597500"/>
            <a:ext cx="390300" cy="0"/>
          </a:xfrm>
          <a:prstGeom prst="straightConnector1">
            <a:avLst/>
          </a:prstGeom>
          <a:noFill/>
          <a:ln cap="flat" cmpd="sng" w="28575">
            <a:solidFill>
              <a:schemeClr val="lt2"/>
            </a:solidFill>
            <a:prstDash val="solid"/>
            <a:round/>
            <a:headEnd len="sm" w="sm" type="none"/>
            <a:tailEnd len="sm" w="sm" type="none"/>
          </a:ln>
        </p:spPr>
      </p:cxnSp>
      <p:sp>
        <p:nvSpPr>
          <p:cNvPr id="17" name="Google Shape;17;p3"/>
          <p:cNvSpPr txBox="1"/>
          <p:nvPr>
            <p:ph type="title"/>
          </p:nvPr>
        </p:nvSpPr>
        <p:spPr>
          <a:xfrm>
            <a:off x="512700" y="1893300"/>
            <a:ext cx="8118600" cy="1522800"/>
          </a:xfrm>
          <a:prstGeom prst="rect">
            <a:avLst/>
          </a:prstGeom>
        </p:spPr>
        <p:txBody>
          <a:bodyPr anchorCtr="0" anchor="b" bIns="91425" lIns="91425" spcFirstLastPara="1" rIns="91425" wrap="square" tIns="91425">
            <a:normAutofit/>
          </a:bodyPr>
          <a:lstStyle>
            <a:lvl1pPr lvl="0">
              <a:spcBef>
                <a:spcPts val="0"/>
              </a:spcBef>
              <a:spcAft>
                <a:spcPts val="0"/>
              </a:spcAft>
              <a:buClr>
                <a:schemeClr val="accent1"/>
              </a:buClr>
              <a:buSzPts val="6000"/>
              <a:buNone/>
              <a:defRPr sz="6000">
                <a:solidFill>
                  <a:schemeClr val="accent1"/>
                </a:solidFill>
              </a:defRPr>
            </a:lvl1pPr>
            <a:lvl2pPr lvl="1">
              <a:spcBef>
                <a:spcPts val="0"/>
              </a:spcBef>
              <a:spcAft>
                <a:spcPts val="0"/>
              </a:spcAft>
              <a:buClr>
                <a:schemeClr val="accent1"/>
              </a:buClr>
              <a:buSzPts val="6000"/>
              <a:buNone/>
              <a:defRPr sz="6000">
                <a:solidFill>
                  <a:schemeClr val="accent1"/>
                </a:solidFill>
              </a:defRPr>
            </a:lvl2pPr>
            <a:lvl3pPr lvl="2">
              <a:spcBef>
                <a:spcPts val="0"/>
              </a:spcBef>
              <a:spcAft>
                <a:spcPts val="0"/>
              </a:spcAft>
              <a:buClr>
                <a:schemeClr val="accent1"/>
              </a:buClr>
              <a:buSzPts val="6000"/>
              <a:buNone/>
              <a:defRPr sz="6000">
                <a:solidFill>
                  <a:schemeClr val="accent1"/>
                </a:solidFill>
              </a:defRPr>
            </a:lvl3pPr>
            <a:lvl4pPr lvl="3">
              <a:spcBef>
                <a:spcPts val="0"/>
              </a:spcBef>
              <a:spcAft>
                <a:spcPts val="0"/>
              </a:spcAft>
              <a:buClr>
                <a:schemeClr val="accent1"/>
              </a:buClr>
              <a:buSzPts val="6000"/>
              <a:buNone/>
              <a:defRPr sz="6000">
                <a:solidFill>
                  <a:schemeClr val="accent1"/>
                </a:solidFill>
              </a:defRPr>
            </a:lvl4pPr>
            <a:lvl5pPr lvl="4">
              <a:spcBef>
                <a:spcPts val="0"/>
              </a:spcBef>
              <a:spcAft>
                <a:spcPts val="0"/>
              </a:spcAft>
              <a:buClr>
                <a:schemeClr val="accent1"/>
              </a:buClr>
              <a:buSzPts val="6000"/>
              <a:buNone/>
              <a:defRPr sz="6000">
                <a:solidFill>
                  <a:schemeClr val="accent1"/>
                </a:solidFill>
              </a:defRPr>
            </a:lvl5pPr>
            <a:lvl6pPr lvl="5">
              <a:spcBef>
                <a:spcPts val="0"/>
              </a:spcBef>
              <a:spcAft>
                <a:spcPts val="0"/>
              </a:spcAft>
              <a:buClr>
                <a:schemeClr val="accent1"/>
              </a:buClr>
              <a:buSzPts val="6000"/>
              <a:buNone/>
              <a:defRPr sz="6000">
                <a:solidFill>
                  <a:schemeClr val="accent1"/>
                </a:solidFill>
              </a:defRPr>
            </a:lvl6pPr>
            <a:lvl7pPr lvl="6">
              <a:spcBef>
                <a:spcPts val="0"/>
              </a:spcBef>
              <a:spcAft>
                <a:spcPts val="0"/>
              </a:spcAft>
              <a:buClr>
                <a:schemeClr val="accent1"/>
              </a:buClr>
              <a:buSzPts val="6000"/>
              <a:buNone/>
              <a:defRPr sz="6000">
                <a:solidFill>
                  <a:schemeClr val="accent1"/>
                </a:solidFill>
              </a:defRPr>
            </a:lvl7pPr>
            <a:lvl8pPr lvl="7">
              <a:spcBef>
                <a:spcPts val="0"/>
              </a:spcBef>
              <a:spcAft>
                <a:spcPts val="0"/>
              </a:spcAft>
              <a:buClr>
                <a:schemeClr val="accent1"/>
              </a:buClr>
              <a:buSzPts val="6000"/>
              <a:buNone/>
              <a:defRPr sz="6000">
                <a:solidFill>
                  <a:schemeClr val="accent1"/>
                </a:solidFill>
              </a:defRPr>
            </a:lvl8pPr>
            <a:lvl9pPr lvl="8">
              <a:spcBef>
                <a:spcPts val="0"/>
              </a:spcBef>
              <a:spcAft>
                <a:spcPts val="0"/>
              </a:spcAft>
              <a:buClr>
                <a:schemeClr val="accent1"/>
              </a:buClr>
              <a:buSzPts val="6000"/>
              <a:buNone/>
              <a:defRPr sz="6000">
                <a:solidFill>
                  <a:schemeClr val="accent1"/>
                </a:solidFill>
              </a:defRPr>
            </a:lvl9pPr>
          </a:lstStyle>
          <a:p/>
        </p:txBody>
      </p:sp>
      <p:sp>
        <p:nvSpPr>
          <p:cNvPr id="18" name="Google Shape;18;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114" name="Shape 114"/>
        <p:cNvGrpSpPr/>
        <p:nvPr/>
      </p:nvGrpSpPr>
      <p:grpSpPr>
        <a:xfrm>
          <a:off x="0" y="0"/>
          <a:ext cx="0" cy="0"/>
          <a:chOff x="0" y="0"/>
          <a:chExt cx="0" cy="0"/>
        </a:xfrm>
      </p:grpSpPr>
      <p:sp>
        <p:nvSpPr>
          <p:cNvPr id="115" name="Google Shape;115;p22"/>
          <p:cNvSpPr txBox="1"/>
          <p:nvPr>
            <p:ph type="title"/>
          </p:nvPr>
        </p:nvSpPr>
        <p:spPr>
          <a:xfrm>
            <a:off x="629841" y="342900"/>
            <a:ext cx="2949178" cy="1200150"/>
          </a:xfrm>
          <a:prstGeom prst="rect">
            <a:avLst/>
          </a:prstGeom>
          <a:noFill/>
          <a:ln>
            <a:noFill/>
          </a:ln>
        </p:spPr>
        <p:txBody>
          <a:bodyPr anchorCtr="0" anchor="b" bIns="34275" lIns="68575" spcFirstLastPara="1" rIns="68575" wrap="square" tIns="34275">
            <a:normAutofit/>
          </a:bodyPr>
          <a:lstStyle>
            <a:lvl1pPr lvl="0" algn="l">
              <a:lnSpc>
                <a:spcPct val="90000"/>
              </a:lnSpc>
              <a:spcBef>
                <a:spcPts val="0"/>
              </a:spcBef>
              <a:spcAft>
                <a:spcPts val="0"/>
              </a:spcAft>
              <a:buClr>
                <a:schemeClr val="dk1"/>
              </a:buClr>
              <a:buSzPts val="2400"/>
              <a:buFont typeface="Arial"/>
              <a:buNone/>
              <a:defRPr sz="2400"/>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16" name="Google Shape;116;p22"/>
          <p:cNvSpPr/>
          <p:nvPr>
            <p:ph idx="2" type="pic"/>
          </p:nvPr>
        </p:nvSpPr>
        <p:spPr>
          <a:xfrm>
            <a:off x="3887391" y="740570"/>
            <a:ext cx="4629150" cy="3655219"/>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8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lvl="1" marR="0" rtl="0" algn="l">
              <a:lnSpc>
                <a:spcPct val="90000"/>
              </a:lnSpc>
              <a:spcBef>
                <a:spcPts val="400"/>
              </a:spcBef>
              <a:spcAft>
                <a:spcPts val="0"/>
              </a:spcAft>
              <a:buClr>
                <a:schemeClr val="dk1"/>
              </a:buClr>
              <a:buSzPts val="1900"/>
              <a:buFont typeface="Merriweather Sans"/>
              <a:buNone/>
              <a:defRPr b="0" i="0" sz="2100" u="none" cap="none" strike="noStrike">
                <a:solidFill>
                  <a:schemeClr val="dk1"/>
                </a:solidFill>
                <a:latin typeface="Arial"/>
                <a:ea typeface="Arial"/>
                <a:cs typeface="Arial"/>
                <a:sym typeface="Arial"/>
              </a:defRPr>
            </a:lvl2pPr>
            <a:lvl3pPr lvl="2" marR="0" rtl="0" algn="l">
              <a:lnSpc>
                <a:spcPct val="90000"/>
              </a:lnSpc>
              <a:spcBef>
                <a:spcPts val="400"/>
              </a:spcBef>
              <a:spcAft>
                <a:spcPts val="0"/>
              </a:spcAft>
              <a:buClr>
                <a:schemeClr val="dk1"/>
              </a:buClr>
              <a:buSzPts val="1800"/>
              <a:buFont typeface="Noto Sans Symbols"/>
              <a:buNone/>
              <a:defRPr b="0" i="0" sz="1800" u="none" cap="none" strike="noStrike">
                <a:solidFill>
                  <a:schemeClr val="dk1"/>
                </a:solidFill>
                <a:latin typeface="Arial"/>
                <a:ea typeface="Arial"/>
                <a:cs typeface="Arial"/>
                <a:sym typeface="Arial"/>
              </a:defRPr>
            </a:lvl3pPr>
            <a:lvl4pPr lvl="3" marR="0" rtl="0" algn="l">
              <a:lnSpc>
                <a:spcPct val="90000"/>
              </a:lnSpc>
              <a:spcBef>
                <a:spcPts val="400"/>
              </a:spcBef>
              <a:spcAft>
                <a:spcPts val="0"/>
              </a:spcAft>
              <a:buClr>
                <a:schemeClr val="dk1"/>
              </a:buClr>
              <a:buSzPts val="1500"/>
              <a:buFont typeface="Noto Sans Symbols"/>
              <a:buNone/>
              <a:defRPr b="0" i="0" sz="1500" u="none" cap="none" strike="noStrike">
                <a:solidFill>
                  <a:schemeClr val="dk1"/>
                </a:solidFill>
                <a:latin typeface="Arial"/>
                <a:ea typeface="Arial"/>
                <a:cs typeface="Arial"/>
                <a:sym typeface="Arial"/>
              </a:defRPr>
            </a:lvl4pPr>
            <a:lvl5pPr lvl="4"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5pPr>
            <a:lvl6pPr lvl="5"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6pPr>
            <a:lvl7pPr lvl="6"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7pPr>
            <a:lvl8pPr lvl="7"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8pPr>
            <a:lvl9pPr lvl="8" marR="0" rtl="0" algn="l">
              <a:lnSpc>
                <a:spcPct val="90000"/>
              </a:lnSpc>
              <a:spcBef>
                <a:spcPts val="400"/>
              </a:spcBef>
              <a:spcAft>
                <a:spcPts val="0"/>
              </a:spcAft>
              <a:buClr>
                <a:schemeClr val="dk1"/>
              </a:buClr>
              <a:buSzPts val="1500"/>
              <a:buFont typeface="Arial"/>
              <a:buNone/>
              <a:defRPr b="0" i="0" sz="1500" u="none" cap="none" strike="noStrike">
                <a:solidFill>
                  <a:schemeClr val="dk1"/>
                </a:solidFill>
                <a:latin typeface="Arial"/>
                <a:ea typeface="Arial"/>
                <a:cs typeface="Arial"/>
                <a:sym typeface="Arial"/>
              </a:defRPr>
            </a:lvl9pPr>
          </a:lstStyle>
          <a:p/>
        </p:txBody>
      </p:sp>
      <p:sp>
        <p:nvSpPr>
          <p:cNvPr id="117" name="Google Shape;117;p22"/>
          <p:cNvSpPr txBox="1"/>
          <p:nvPr>
            <p:ph idx="1" type="body"/>
          </p:nvPr>
        </p:nvSpPr>
        <p:spPr>
          <a:xfrm>
            <a:off x="629841" y="1543050"/>
            <a:ext cx="2949178" cy="2858691"/>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1"/>
              </a:buClr>
              <a:buSzPts val="1200"/>
              <a:buNone/>
              <a:defRPr sz="1200"/>
            </a:lvl1pPr>
            <a:lvl2pPr indent="-228600" lvl="1" marL="914400" algn="l">
              <a:lnSpc>
                <a:spcPct val="90000"/>
              </a:lnSpc>
              <a:spcBef>
                <a:spcPts val="400"/>
              </a:spcBef>
              <a:spcAft>
                <a:spcPts val="0"/>
              </a:spcAft>
              <a:buClr>
                <a:schemeClr val="dk1"/>
              </a:buClr>
              <a:buSzPts val="900"/>
              <a:buNone/>
              <a:defRPr sz="1100"/>
            </a:lvl2pPr>
            <a:lvl3pPr indent="-228600" lvl="2" marL="1371600" algn="l">
              <a:lnSpc>
                <a:spcPct val="90000"/>
              </a:lnSpc>
              <a:spcBef>
                <a:spcPts val="400"/>
              </a:spcBef>
              <a:spcAft>
                <a:spcPts val="0"/>
              </a:spcAft>
              <a:buClr>
                <a:schemeClr val="dk1"/>
              </a:buClr>
              <a:buSzPts val="900"/>
              <a:buNone/>
              <a:defRPr sz="900"/>
            </a:lvl3pPr>
            <a:lvl4pPr indent="-228600" lvl="3" marL="1828800" algn="l">
              <a:lnSpc>
                <a:spcPct val="90000"/>
              </a:lnSpc>
              <a:spcBef>
                <a:spcPts val="400"/>
              </a:spcBef>
              <a:spcAft>
                <a:spcPts val="0"/>
              </a:spcAft>
              <a:buClr>
                <a:schemeClr val="dk1"/>
              </a:buClr>
              <a:buSzPts val="800"/>
              <a:buNone/>
              <a:defRPr sz="800"/>
            </a:lvl4pPr>
            <a:lvl5pPr indent="-228600" lvl="4" marL="2286000" algn="l">
              <a:lnSpc>
                <a:spcPct val="90000"/>
              </a:lnSpc>
              <a:spcBef>
                <a:spcPts val="400"/>
              </a:spcBef>
              <a:spcAft>
                <a:spcPts val="0"/>
              </a:spcAft>
              <a:buClr>
                <a:schemeClr val="dk1"/>
              </a:buClr>
              <a:buSzPts val="800"/>
              <a:buNone/>
              <a:defRPr sz="800"/>
            </a:lvl5pPr>
            <a:lvl6pPr indent="-228600" lvl="5" marL="2743200" algn="l">
              <a:lnSpc>
                <a:spcPct val="90000"/>
              </a:lnSpc>
              <a:spcBef>
                <a:spcPts val="400"/>
              </a:spcBef>
              <a:spcAft>
                <a:spcPts val="0"/>
              </a:spcAft>
              <a:buClr>
                <a:schemeClr val="dk1"/>
              </a:buClr>
              <a:buSzPts val="800"/>
              <a:buNone/>
              <a:defRPr sz="800"/>
            </a:lvl6pPr>
            <a:lvl7pPr indent="-228600" lvl="6" marL="3200400" algn="l">
              <a:lnSpc>
                <a:spcPct val="90000"/>
              </a:lnSpc>
              <a:spcBef>
                <a:spcPts val="400"/>
              </a:spcBef>
              <a:spcAft>
                <a:spcPts val="0"/>
              </a:spcAft>
              <a:buClr>
                <a:schemeClr val="dk1"/>
              </a:buClr>
              <a:buSzPts val="800"/>
              <a:buNone/>
              <a:defRPr sz="800"/>
            </a:lvl7pPr>
            <a:lvl8pPr indent="-228600" lvl="7" marL="3657600" algn="l">
              <a:lnSpc>
                <a:spcPct val="90000"/>
              </a:lnSpc>
              <a:spcBef>
                <a:spcPts val="400"/>
              </a:spcBef>
              <a:spcAft>
                <a:spcPts val="0"/>
              </a:spcAft>
              <a:buClr>
                <a:schemeClr val="dk1"/>
              </a:buClr>
              <a:buSzPts val="800"/>
              <a:buNone/>
              <a:defRPr sz="800"/>
            </a:lvl8pPr>
            <a:lvl9pPr indent="-228600" lvl="8" marL="4114800" algn="l">
              <a:lnSpc>
                <a:spcPct val="90000"/>
              </a:lnSpc>
              <a:spcBef>
                <a:spcPts val="400"/>
              </a:spcBef>
              <a:spcAft>
                <a:spcPts val="0"/>
              </a:spcAft>
              <a:buClr>
                <a:schemeClr val="dk1"/>
              </a:buClr>
              <a:buSzPts val="800"/>
              <a:buNone/>
              <a:defRPr sz="800"/>
            </a:lvl9pPr>
          </a:lstStyle>
          <a:p/>
        </p:txBody>
      </p:sp>
      <p:sp>
        <p:nvSpPr>
          <p:cNvPr id="118" name="Google Shape;118;p22"/>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19" name="Google Shape;119;p22"/>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0" name="Google Shape;120;p22"/>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Vertical Text" type="vertTx">
  <p:cSld name="VERTICAL_TEXT">
    <p:spTree>
      <p:nvGrpSpPr>
        <p:cNvPr id="121" name="Shape 121"/>
        <p:cNvGrpSpPr/>
        <p:nvPr/>
      </p:nvGrpSpPr>
      <p:grpSpPr>
        <a:xfrm>
          <a:off x="0" y="0"/>
          <a:ext cx="0" cy="0"/>
          <a:chOff x="0" y="0"/>
          <a:chExt cx="0" cy="0"/>
        </a:xfrm>
      </p:grpSpPr>
      <p:sp>
        <p:nvSpPr>
          <p:cNvPr id="122" name="Google Shape;122;p23"/>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3" name="Google Shape;123;p23"/>
          <p:cNvSpPr txBox="1"/>
          <p:nvPr>
            <p:ph idx="1" type="body"/>
          </p:nvPr>
        </p:nvSpPr>
        <p:spPr>
          <a:xfrm rot="5400000">
            <a:off x="2940248" y="-942379"/>
            <a:ext cx="3263504" cy="7886700"/>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24" name="Google Shape;124;p23"/>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5" name="Google Shape;125;p23"/>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26" name="Google Shape;126;p23"/>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ertical Title and Text" type="vertTitleAndTx">
  <p:cSld name="VERTICAL_TITLE_AND_VERTICAL_TEXT">
    <p:spTree>
      <p:nvGrpSpPr>
        <p:cNvPr id="127" name="Shape 127"/>
        <p:cNvGrpSpPr/>
        <p:nvPr/>
      </p:nvGrpSpPr>
      <p:grpSpPr>
        <a:xfrm>
          <a:off x="0" y="0"/>
          <a:ext cx="0" cy="0"/>
          <a:chOff x="0" y="0"/>
          <a:chExt cx="0" cy="0"/>
        </a:xfrm>
      </p:grpSpPr>
      <p:sp>
        <p:nvSpPr>
          <p:cNvPr id="128" name="Google Shape;128;p24"/>
          <p:cNvSpPr txBox="1"/>
          <p:nvPr>
            <p:ph type="title"/>
          </p:nvPr>
        </p:nvSpPr>
        <p:spPr>
          <a:xfrm rot="5400000">
            <a:off x="5350074" y="1467446"/>
            <a:ext cx="4358879" cy="1971675"/>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chemeClr val="dk1"/>
              </a:buClr>
              <a:buSzPts val="1400"/>
              <a:buNone/>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129" name="Google Shape;129;p24"/>
          <p:cNvSpPr txBox="1"/>
          <p:nvPr>
            <p:ph idx="1" type="body"/>
          </p:nvPr>
        </p:nvSpPr>
        <p:spPr>
          <a:xfrm rot="5400000">
            <a:off x="1349574" y="-447079"/>
            <a:ext cx="4358879" cy="5800725"/>
          </a:xfrm>
          <a:prstGeom prst="rect">
            <a:avLst/>
          </a:prstGeom>
          <a:noFill/>
          <a:ln>
            <a:noFill/>
          </a:ln>
        </p:spPr>
        <p:txBody>
          <a:bodyPr anchorCtr="0" anchor="t" bIns="34275" lIns="68575" spcFirstLastPara="1" rIns="68575" wrap="square" tIns="34275">
            <a:normAutofit/>
          </a:bodyPr>
          <a:lstStyle>
            <a:lvl1pPr indent="-317500" lvl="0" marL="457200" algn="l">
              <a:lnSpc>
                <a:spcPct val="90000"/>
              </a:lnSpc>
              <a:spcBef>
                <a:spcPts val="800"/>
              </a:spcBef>
              <a:spcAft>
                <a:spcPts val="0"/>
              </a:spcAft>
              <a:buClr>
                <a:schemeClr val="dk1"/>
              </a:buClr>
              <a:buSzPts val="1400"/>
              <a:buChar char="•"/>
              <a:defRPr/>
            </a:lvl1pPr>
            <a:lvl2pPr indent="-304800" lvl="1" marL="914400" algn="l">
              <a:lnSpc>
                <a:spcPct val="90000"/>
              </a:lnSpc>
              <a:spcBef>
                <a:spcPts val="400"/>
              </a:spcBef>
              <a:spcAft>
                <a:spcPts val="0"/>
              </a:spcAft>
              <a:buClr>
                <a:schemeClr val="dk1"/>
              </a:buClr>
              <a:buSzPts val="1200"/>
              <a:buChar char="–"/>
              <a:defRPr/>
            </a:lvl2pPr>
            <a:lvl3pPr indent="-317500" lvl="2" marL="1371600" algn="l">
              <a:lnSpc>
                <a:spcPct val="90000"/>
              </a:lnSpc>
              <a:spcBef>
                <a:spcPts val="400"/>
              </a:spcBef>
              <a:spcAft>
                <a:spcPts val="0"/>
              </a:spcAft>
              <a:buClr>
                <a:schemeClr val="dk1"/>
              </a:buClr>
              <a:buSzPts val="1400"/>
              <a:buChar char="▪"/>
              <a:defRPr/>
            </a:lvl3pPr>
            <a:lvl4pPr indent="-317500" lvl="3" marL="1828800" algn="l">
              <a:lnSpc>
                <a:spcPct val="90000"/>
              </a:lnSpc>
              <a:spcBef>
                <a:spcPts val="400"/>
              </a:spcBef>
              <a:spcAft>
                <a:spcPts val="0"/>
              </a:spcAft>
              <a:buClr>
                <a:schemeClr val="dk1"/>
              </a:buClr>
              <a:buSzPts val="1400"/>
              <a:buChar char="★"/>
              <a:defRPr/>
            </a:lvl4pPr>
            <a:lvl5pPr indent="-317500" lvl="4" marL="2286000" algn="l">
              <a:lnSpc>
                <a:spcPct val="90000"/>
              </a:lnSpc>
              <a:spcBef>
                <a:spcPts val="400"/>
              </a:spcBef>
              <a:spcAft>
                <a:spcPts val="0"/>
              </a:spcAft>
              <a:buClr>
                <a:schemeClr val="dk1"/>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130" name="Google Shape;130;p24"/>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1" name="Google Shape;131;p24"/>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algn="ctr">
              <a:spcBef>
                <a:spcPts val="0"/>
              </a:spcBef>
              <a:spcAft>
                <a:spcPts val="0"/>
              </a:spcAft>
              <a:buSzPts val="1100"/>
              <a:buNone/>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132" name="Google Shape;132;p24"/>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9" name="Shape 19"/>
        <p:cNvGrpSpPr/>
        <p:nvPr/>
      </p:nvGrpSpPr>
      <p:grpSpPr>
        <a:xfrm>
          <a:off x="0" y="0"/>
          <a:ext cx="0" cy="0"/>
          <a:chOff x="0" y="0"/>
          <a:chExt cx="0" cy="0"/>
        </a:xfrm>
      </p:grpSpPr>
      <p:sp>
        <p:nvSpPr>
          <p:cNvPr id="20" name="Google Shape;20;p4"/>
          <p:cNvSpPr/>
          <p:nvPr/>
        </p:nvSpPr>
        <p:spPr>
          <a:xfrm>
            <a:off x="0" y="5045700"/>
            <a:ext cx="9144000" cy="9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 name="Google Shape;21;p4"/>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2" name="Google Shape;22;p4"/>
          <p:cNvSpPr txBox="1"/>
          <p:nvPr>
            <p:ph idx="1" type="body"/>
          </p:nvPr>
        </p:nvSpPr>
        <p:spPr>
          <a:xfrm>
            <a:off x="311700" y="1171600"/>
            <a:ext cx="8520600" cy="33972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23" name="Google Shape;23;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26" name="Google Shape;26;p5"/>
          <p:cNvSpPr txBox="1"/>
          <p:nvPr>
            <p:ph idx="1" type="body"/>
          </p:nvPr>
        </p:nvSpPr>
        <p:spPr>
          <a:xfrm>
            <a:off x="3117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7" name="Google Shape;27;p5"/>
          <p:cNvSpPr txBox="1"/>
          <p:nvPr>
            <p:ph idx="2" type="body"/>
          </p:nvPr>
        </p:nvSpPr>
        <p:spPr>
          <a:xfrm>
            <a:off x="4832400" y="1171675"/>
            <a:ext cx="3999900" cy="33972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8" name="Google Shape;28;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311700" y="445025"/>
            <a:ext cx="8520600" cy="613200"/>
          </a:xfrm>
          <a:prstGeom prst="rect">
            <a:avLst/>
          </a:prstGeom>
        </p:spPr>
        <p:txBody>
          <a:bodyPr anchorCtr="0" anchor="t" bIns="91425" lIns="91425" spcFirstLastPara="1" rIns="91425" wrap="square" tIns="91425">
            <a:norm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1" name="Google Shape;3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4" name="Google Shape;34;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5" name="Google Shape;35;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490250" y="526350"/>
            <a:ext cx="5604000" cy="4090800"/>
          </a:xfrm>
          <a:prstGeom prst="rect">
            <a:avLst/>
          </a:prstGeom>
        </p:spPr>
        <p:txBody>
          <a:bodyPr anchorCtr="0" anchor="ctr" bIns="91425" lIns="91425" spcFirstLastPara="1" rIns="91425" wrap="square" tIns="91425">
            <a:normAutofit/>
          </a:bodyPr>
          <a:lstStyle>
            <a:lvl1pPr lvl="0">
              <a:spcBef>
                <a:spcPts val="0"/>
              </a:spcBef>
              <a:spcAft>
                <a:spcPts val="0"/>
              </a:spcAft>
              <a:buClr>
                <a:schemeClr val="accent1"/>
              </a:buClr>
              <a:buSzPts val="5400"/>
              <a:buNone/>
              <a:defRPr sz="5400">
                <a:solidFill>
                  <a:schemeClr val="accent1"/>
                </a:solidFill>
              </a:defRPr>
            </a:lvl1pPr>
            <a:lvl2pPr lvl="1">
              <a:spcBef>
                <a:spcPts val="0"/>
              </a:spcBef>
              <a:spcAft>
                <a:spcPts val="0"/>
              </a:spcAft>
              <a:buClr>
                <a:schemeClr val="accent1"/>
              </a:buClr>
              <a:buSzPts val="5400"/>
              <a:buNone/>
              <a:defRPr sz="5400">
                <a:solidFill>
                  <a:schemeClr val="accent1"/>
                </a:solidFill>
              </a:defRPr>
            </a:lvl2pPr>
            <a:lvl3pPr lvl="2">
              <a:spcBef>
                <a:spcPts val="0"/>
              </a:spcBef>
              <a:spcAft>
                <a:spcPts val="0"/>
              </a:spcAft>
              <a:buClr>
                <a:schemeClr val="accent1"/>
              </a:buClr>
              <a:buSzPts val="5400"/>
              <a:buNone/>
              <a:defRPr sz="5400">
                <a:solidFill>
                  <a:schemeClr val="accent1"/>
                </a:solidFill>
              </a:defRPr>
            </a:lvl3pPr>
            <a:lvl4pPr lvl="3">
              <a:spcBef>
                <a:spcPts val="0"/>
              </a:spcBef>
              <a:spcAft>
                <a:spcPts val="0"/>
              </a:spcAft>
              <a:buClr>
                <a:schemeClr val="accent1"/>
              </a:buClr>
              <a:buSzPts val="5400"/>
              <a:buNone/>
              <a:defRPr sz="5400">
                <a:solidFill>
                  <a:schemeClr val="accent1"/>
                </a:solidFill>
              </a:defRPr>
            </a:lvl4pPr>
            <a:lvl5pPr lvl="4">
              <a:spcBef>
                <a:spcPts val="0"/>
              </a:spcBef>
              <a:spcAft>
                <a:spcPts val="0"/>
              </a:spcAft>
              <a:buClr>
                <a:schemeClr val="accent1"/>
              </a:buClr>
              <a:buSzPts val="5400"/>
              <a:buNone/>
              <a:defRPr sz="5400">
                <a:solidFill>
                  <a:schemeClr val="accent1"/>
                </a:solidFill>
              </a:defRPr>
            </a:lvl5pPr>
            <a:lvl6pPr lvl="5">
              <a:spcBef>
                <a:spcPts val="0"/>
              </a:spcBef>
              <a:spcAft>
                <a:spcPts val="0"/>
              </a:spcAft>
              <a:buClr>
                <a:schemeClr val="accent1"/>
              </a:buClr>
              <a:buSzPts val="5400"/>
              <a:buNone/>
              <a:defRPr sz="5400">
                <a:solidFill>
                  <a:schemeClr val="accent1"/>
                </a:solidFill>
              </a:defRPr>
            </a:lvl6pPr>
            <a:lvl7pPr lvl="6">
              <a:spcBef>
                <a:spcPts val="0"/>
              </a:spcBef>
              <a:spcAft>
                <a:spcPts val="0"/>
              </a:spcAft>
              <a:buClr>
                <a:schemeClr val="accent1"/>
              </a:buClr>
              <a:buSzPts val="5400"/>
              <a:buNone/>
              <a:defRPr sz="5400">
                <a:solidFill>
                  <a:schemeClr val="accent1"/>
                </a:solidFill>
              </a:defRPr>
            </a:lvl7pPr>
            <a:lvl8pPr lvl="7">
              <a:spcBef>
                <a:spcPts val="0"/>
              </a:spcBef>
              <a:spcAft>
                <a:spcPts val="0"/>
              </a:spcAft>
              <a:buClr>
                <a:schemeClr val="accent1"/>
              </a:buClr>
              <a:buSzPts val="5400"/>
              <a:buNone/>
              <a:defRPr sz="5400">
                <a:solidFill>
                  <a:schemeClr val="accent1"/>
                </a:solidFill>
              </a:defRPr>
            </a:lvl8pPr>
            <a:lvl9pPr lvl="8">
              <a:spcBef>
                <a:spcPts val="0"/>
              </a:spcBef>
              <a:spcAft>
                <a:spcPts val="0"/>
              </a:spcAft>
              <a:buClr>
                <a:schemeClr val="accent1"/>
              </a:buClr>
              <a:buSzPts val="5400"/>
              <a:buNone/>
              <a:defRPr sz="5400">
                <a:solidFill>
                  <a:schemeClr val="accent1"/>
                </a:solidFill>
              </a:defRPr>
            </a:lvl9pPr>
          </a:lstStyle>
          <a:p/>
        </p:txBody>
      </p:sp>
      <p:sp>
        <p:nvSpPr>
          <p:cNvPr id="38" name="Google Shape;38;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4572000" y="-25"/>
            <a:ext cx="4572000" cy="51435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9"/>
          <p:cNvCxnSpPr/>
          <p:nvPr/>
        </p:nvCxnSpPr>
        <p:spPr>
          <a:xfrm>
            <a:off x="5029675" y="4495500"/>
            <a:ext cx="686400" cy="0"/>
          </a:xfrm>
          <a:prstGeom prst="straightConnector1">
            <a:avLst/>
          </a:prstGeom>
          <a:noFill/>
          <a:ln cap="flat" cmpd="sng" w="19050">
            <a:solidFill>
              <a:schemeClr val="lt2"/>
            </a:solidFill>
            <a:prstDash val="solid"/>
            <a:round/>
            <a:headEnd len="sm" w="sm" type="none"/>
            <a:tailEnd len="sm" w="sm" type="none"/>
          </a:ln>
        </p:spPr>
      </p:cxnSp>
      <p:sp>
        <p:nvSpPr>
          <p:cNvPr id="42" name="Google Shape;42;p9"/>
          <p:cNvSpPr txBox="1"/>
          <p:nvPr>
            <p:ph type="title"/>
          </p:nvPr>
        </p:nvSpPr>
        <p:spPr>
          <a:xfrm>
            <a:off x="265500" y="1382350"/>
            <a:ext cx="4045200" cy="1333200"/>
          </a:xfrm>
          <a:prstGeom prst="rect">
            <a:avLst/>
          </a:prstGeom>
        </p:spPr>
        <p:txBody>
          <a:bodyPr anchorCtr="0" anchor="b" bIns="91425" lIns="91425" spcFirstLastPara="1" rIns="91425" wrap="square" tIns="91425">
            <a:normAutofit/>
          </a:bodyPr>
          <a:lstStyle>
            <a:lvl1pPr lvl="0" algn="ctr">
              <a:spcBef>
                <a:spcPts val="0"/>
              </a:spcBef>
              <a:spcAft>
                <a:spcPts val="0"/>
              </a:spcAft>
              <a:buClr>
                <a:schemeClr val="lt2"/>
              </a:buClr>
              <a:buSzPts val="4200"/>
              <a:buNone/>
              <a:defRPr sz="4200">
                <a:solidFill>
                  <a:schemeClr val="lt2"/>
                </a:solidFill>
              </a:defRPr>
            </a:lvl1pPr>
            <a:lvl2pPr lvl="1" algn="ctr">
              <a:spcBef>
                <a:spcPts val="0"/>
              </a:spcBef>
              <a:spcAft>
                <a:spcPts val="0"/>
              </a:spcAft>
              <a:buClr>
                <a:schemeClr val="lt2"/>
              </a:buClr>
              <a:buSzPts val="4200"/>
              <a:buNone/>
              <a:defRPr sz="4200">
                <a:solidFill>
                  <a:schemeClr val="lt2"/>
                </a:solidFill>
              </a:defRPr>
            </a:lvl2pPr>
            <a:lvl3pPr lvl="2" algn="ctr">
              <a:spcBef>
                <a:spcPts val="0"/>
              </a:spcBef>
              <a:spcAft>
                <a:spcPts val="0"/>
              </a:spcAft>
              <a:buClr>
                <a:schemeClr val="lt2"/>
              </a:buClr>
              <a:buSzPts val="4200"/>
              <a:buNone/>
              <a:defRPr sz="4200">
                <a:solidFill>
                  <a:schemeClr val="lt2"/>
                </a:solidFill>
              </a:defRPr>
            </a:lvl3pPr>
            <a:lvl4pPr lvl="3" algn="ctr">
              <a:spcBef>
                <a:spcPts val="0"/>
              </a:spcBef>
              <a:spcAft>
                <a:spcPts val="0"/>
              </a:spcAft>
              <a:buClr>
                <a:schemeClr val="lt2"/>
              </a:buClr>
              <a:buSzPts val="4200"/>
              <a:buNone/>
              <a:defRPr sz="4200">
                <a:solidFill>
                  <a:schemeClr val="lt2"/>
                </a:solidFill>
              </a:defRPr>
            </a:lvl4pPr>
            <a:lvl5pPr lvl="4" algn="ctr">
              <a:spcBef>
                <a:spcPts val="0"/>
              </a:spcBef>
              <a:spcAft>
                <a:spcPts val="0"/>
              </a:spcAft>
              <a:buClr>
                <a:schemeClr val="lt2"/>
              </a:buClr>
              <a:buSzPts val="4200"/>
              <a:buNone/>
              <a:defRPr sz="4200">
                <a:solidFill>
                  <a:schemeClr val="lt2"/>
                </a:solidFill>
              </a:defRPr>
            </a:lvl5pPr>
            <a:lvl6pPr lvl="5" algn="ctr">
              <a:spcBef>
                <a:spcPts val="0"/>
              </a:spcBef>
              <a:spcAft>
                <a:spcPts val="0"/>
              </a:spcAft>
              <a:buClr>
                <a:schemeClr val="lt2"/>
              </a:buClr>
              <a:buSzPts val="4200"/>
              <a:buNone/>
              <a:defRPr sz="4200">
                <a:solidFill>
                  <a:schemeClr val="lt2"/>
                </a:solidFill>
              </a:defRPr>
            </a:lvl6pPr>
            <a:lvl7pPr lvl="6" algn="ctr">
              <a:spcBef>
                <a:spcPts val="0"/>
              </a:spcBef>
              <a:spcAft>
                <a:spcPts val="0"/>
              </a:spcAft>
              <a:buClr>
                <a:schemeClr val="lt2"/>
              </a:buClr>
              <a:buSzPts val="4200"/>
              <a:buNone/>
              <a:defRPr sz="4200">
                <a:solidFill>
                  <a:schemeClr val="lt2"/>
                </a:solidFill>
              </a:defRPr>
            </a:lvl7pPr>
            <a:lvl8pPr lvl="7" algn="ctr">
              <a:spcBef>
                <a:spcPts val="0"/>
              </a:spcBef>
              <a:spcAft>
                <a:spcPts val="0"/>
              </a:spcAft>
              <a:buClr>
                <a:schemeClr val="lt2"/>
              </a:buClr>
              <a:buSzPts val="4200"/>
              <a:buNone/>
              <a:defRPr sz="4200">
                <a:solidFill>
                  <a:schemeClr val="lt2"/>
                </a:solidFill>
              </a:defRPr>
            </a:lvl8pPr>
            <a:lvl9pPr lvl="8" algn="ctr">
              <a:spcBef>
                <a:spcPts val="0"/>
              </a:spcBef>
              <a:spcAft>
                <a:spcPts val="0"/>
              </a:spcAft>
              <a:buClr>
                <a:schemeClr val="lt2"/>
              </a:buClr>
              <a:buSzPts val="4200"/>
              <a:buNone/>
              <a:defRPr sz="4200">
                <a:solidFill>
                  <a:schemeClr val="lt2"/>
                </a:solidFill>
              </a:defRPr>
            </a:lvl9pPr>
          </a:lstStyle>
          <a:p/>
        </p:txBody>
      </p:sp>
      <p:sp>
        <p:nvSpPr>
          <p:cNvPr id="43" name="Google Shape;43;p9"/>
          <p:cNvSpPr txBox="1"/>
          <p:nvPr>
            <p:ph idx="1" type="subTitle"/>
          </p:nvPr>
        </p:nvSpPr>
        <p:spPr>
          <a:xfrm>
            <a:off x="265500" y="2769001"/>
            <a:ext cx="4045200" cy="13455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44" name="Google Shape;44;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accent1"/>
              </a:buClr>
              <a:buSzPts val="1800"/>
              <a:buChar char="●"/>
              <a:defRPr>
                <a:solidFill>
                  <a:schemeClr val="accent1"/>
                </a:solidFill>
              </a:defRPr>
            </a:lvl1pPr>
            <a:lvl2pPr indent="-317500" lvl="1" marL="914400">
              <a:spcBef>
                <a:spcPts val="0"/>
              </a:spcBef>
              <a:spcAft>
                <a:spcPts val="0"/>
              </a:spcAft>
              <a:buClr>
                <a:schemeClr val="accent1"/>
              </a:buClr>
              <a:buSzPts val="1400"/>
              <a:buChar char="○"/>
              <a:defRPr>
                <a:solidFill>
                  <a:schemeClr val="accent1"/>
                </a:solidFill>
              </a:defRPr>
            </a:lvl2pPr>
            <a:lvl3pPr indent="-317500" lvl="2" marL="1371600">
              <a:spcBef>
                <a:spcPts val="0"/>
              </a:spcBef>
              <a:spcAft>
                <a:spcPts val="0"/>
              </a:spcAft>
              <a:buClr>
                <a:schemeClr val="accent1"/>
              </a:buClr>
              <a:buSzPts val="1400"/>
              <a:buChar char="■"/>
              <a:defRPr>
                <a:solidFill>
                  <a:schemeClr val="accent1"/>
                </a:solidFill>
              </a:defRPr>
            </a:lvl3pPr>
            <a:lvl4pPr indent="-317500" lvl="3" marL="1828800">
              <a:spcBef>
                <a:spcPts val="0"/>
              </a:spcBef>
              <a:spcAft>
                <a:spcPts val="0"/>
              </a:spcAft>
              <a:buClr>
                <a:schemeClr val="accent1"/>
              </a:buClr>
              <a:buSzPts val="1400"/>
              <a:buChar char="●"/>
              <a:defRPr>
                <a:solidFill>
                  <a:schemeClr val="accent1"/>
                </a:solidFill>
              </a:defRPr>
            </a:lvl4pPr>
            <a:lvl5pPr indent="-317500" lvl="4" marL="2286000">
              <a:spcBef>
                <a:spcPts val="0"/>
              </a:spcBef>
              <a:spcAft>
                <a:spcPts val="0"/>
              </a:spcAft>
              <a:buClr>
                <a:schemeClr val="accent1"/>
              </a:buClr>
              <a:buSzPts val="1400"/>
              <a:buChar char="○"/>
              <a:defRPr>
                <a:solidFill>
                  <a:schemeClr val="accent1"/>
                </a:solidFill>
              </a:defRPr>
            </a:lvl5pPr>
            <a:lvl6pPr indent="-317500" lvl="5" marL="2743200">
              <a:spcBef>
                <a:spcPts val="0"/>
              </a:spcBef>
              <a:spcAft>
                <a:spcPts val="0"/>
              </a:spcAft>
              <a:buClr>
                <a:schemeClr val="accent1"/>
              </a:buClr>
              <a:buSzPts val="1400"/>
              <a:buChar char="■"/>
              <a:defRPr>
                <a:solidFill>
                  <a:schemeClr val="accent1"/>
                </a:solidFill>
              </a:defRPr>
            </a:lvl6pPr>
            <a:lvl7pPr indent="-317500" lvl="6" marL="3200400">
              <a:spcBef>
                <a:spcPts val="0"/>
              </a:spcBef>
              <a:spcAft>
                <a:spcPts val="0"/>
              </a:spcAft>
              <a:buClr>
                <a:schemeClr val="accent1"/>
              </a:buClr>
              <a:buSzPts val="1400"/>
              <a:buChar char="●"/>
              <a:defRPr>
                <a:solidFill>
                  <a:schemeClr val="accent1"/>
                </a:solidFill>
              </a:defRPr>
            </a:lvl7pPr>
            <a:lvl8pPr indent="-317500" lvl="7" marL="3657600">
              <a:spcBef>
                <a:spcPts val="0"/>
              </a:spcBef>
              <a:spcAft>
                <a:spcPts val="0"/>
              </a:spcAft>
              <a:buClr>
                <a:schemeClr val="accent1"/>
              </a:buClr>
              <a:buSzPts val="1400"/>
              <a:buChar char="○"/>
              <a:defRPr>
                <a:solidFill>
                  <a:schemeClr val="accent1"/>
                </a:solidFill>
              </a:defRPr>
            </a:lvl8pPr>
            <a:lvl9pPr indent="-317500" lvl="8" marL="4114800">
              <a:spcBef>
                <a:spcPts val="0"/>
              </a:spcBef>
              <a:spcAft>
                <a:spcPts val="0"/>
              </a:spcAft>
              <a:buClr>
                <a:schemeClr val="accent1"/>
              </a:buClr>
              <a:buSzPts val="1400"/>
              <a:buChar char="■"/>
              <a:defRPr>
                <a:solidFill>
                  <a:schemeClr val="accent1"/>
                </a:solidFill>
              </a:defRPr>
            </a:lvl9pPr>
          </a:lstStyle>
          <a:p/>
        </p:txBody>
      </p:sp>
      <p:sp>
        <p:nvSpPr>
          <p:cNvPr id="45" name="Google Shape;45;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solidFill>
                  <a:schemeClr val="accent1"/>
                </a:solidFill>
              </a:defRPr>
            </a:lvl1pPr>
            <a:lvl2pPr lvl="1">
              <a:buNone/>
              <a:defRPr>
                <a:solidFill>
                  <a:schemeClr val="accent1"/>
                </a:solidFill>
              </a:defRPr>
            </a:lvl2pPr>
            <a:lvl3pPr lvl="2">
              <a:buNone/>
              <a:defRPr>
                <a:solidFill>
                  <a:schemeClr val="accent1"/>
                </a:solidFill>
              </a:defRPr>
            </a:lvl3pPr>
            <a:lvl4pPr lvl="3">
              <a:buNone/>
              <a:defRPr>
                <a:solidFill>
                  <a:schemeClr val="accent1"/>
                </a:solidFill>
              </a:defRPr>
            </a:lvl4pPr>
            <a:lvl5pPr lvl="4">
              <a:buNone/>
              <a:defRPr>
                <a:solidFill>
                  <a:schemeClr val="accent1"/>
                </a:solidFill>
              </a:defRPr>
            </a:lvl5pPr>
            <a:lvl6pPr lvl="5">
              <a:buNone/>
              <a:defRPr>
                <a:solidFill>
                  <a:schemeClr val="accent1"/>
                </a:solidFill>
              </a:defRPr>
            </a:lvl6pPr>
            <a:lvl7pPr lvl="6">
              <a:buNone/>
              <a:defRPr>
                <a:solidFill>
                  <a:schemeClr val="accent1"/>
                </a:solidFill>
              </a:defRPr>
            </a:lvl7pPr>
            <a:lvl8pPr lvl="7">
              <a:buNone/>
              <a:defRPr>
                <a:solidFill>
                  <a:schemeClr val="accent1"/>
                </a:solidFill>
              </a:defRPr>
            </a:lvl8pPr>
            <a:lvl9pPr lvl="8">
              <a:buNone/>
              <a:defRPr>
                <a:solidFill>
                  <a:schemeClr val="accent1"/>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8" name="Google Shape;48;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3.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11" Type="http://schemas.openxmlformats.org/officeDocument/2006/relationships/slideLayout" Target="../slideLayouts/slideLayout21.xml"/><Relationship Id="rId10" Type="http://schemas.openxmlformats.org/officeDocument/2006/relationships/slideLayout" Target="../slideLayouts/slideLayout20.xml"/><Relationship Id="rId13" Type="http://schemas.openxmlformats.org/officeDocument/2006/relationships/theme" Target="../theme/theme2.xml"/><Relationship Id="rId12" Type="http://schemas.openxmlformats.org/officeDocument/2006/relationships/slideLayout" Target="../slideLayouts/slideLayout22.xml"/><Relationship Id="rId1" Type="http://schemas.openxmlformats.org/officeDocument/2006/relationships/image" Target="../media/image4.png"/><Relationship Id="rId2" Type="http://schemas.openxmlformats.org/officeDocument/2006/relationships/slideLayout" Target="../slideLayouts/slideLayout12.xml"/><Relationship Id="rId3" Type="http://schemas.openxmlformats.org/officeDocument/2006/relationships/slideLayout" Target="../slideLayouts/slideLayout13.xml"/><Relationship Id="rId4" Type="http://schemas.openxmlformats.org/officeDocument/2006/relationships/slideLayout" Target="../slideLayouts/slideLayout14.xml"/><Relationship Id="rId9" Type="http://schemas.openxmlformats.org/officeDocument/2006/relationships/slideLayout" Target="../slideLayouts/slideLayout19.xml"/><Relationship Id="rId5" Type="http://schemas.openxmlformats.org/officeDocument/2006/relationships/slideLayout" Target="../slideLayouts/slideLayout15.xml"/><Relationship Id="rId6" Type="http://schemas.openxmlformats.org/officeDocument/2006/relationships/slideLayout" Target="../slideLayouts/slideLayout16.xml"/><Relationship Id="rId7" Type="http://schemas.openxmlformats.org/officeDocument/2006/relationships/slideLayout" Target="../slideLayouts/slideLayout17.xml"/><Relationship Id="rId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paperback">
    <p:bg>
      <p:bgPr>
        <a:solidFill>
          <a:schemeClr val="accen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6132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1pPr>
            <a:lvl2pPr lvl="1">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2pPr>
            <a:lvl3pPr lvl="2">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3pPr>
            <a:lvl4pPr lvl="3">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4pPr>
            <a:lvl5pPr lvl="4">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5pPr>
            <a:lvl6pPr lvl="5">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6pPr>
            <a:lvl7pPr lvl="6">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7pPr>
            <a:lvl8pPr lvl="7">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8pPr>
            <a:lvl9pPr lvl="8">
              <a:spcBef>
                <a:spcPts val="0"/>
              </a:spcBef>
              <a:spcAft>
                <a:spcPts val="0"/>
              </a:spcAft>
              <a:buClr>
                <a:schemeClr val="dk1"/>
              </a:buClr>
              <a:buSzPts val="3000"/>
              <a:buFont typeface="Old Standard TT"/>
              <a:buNone/>
              <a:defRPr sz="3000">
                <a:solidFill>
                  <a:schemeClr val="dk1"/>
                </a:solidFill>
                <a:latin typeface="Old Standard TT"/>
                <a:ea typeface="Old Standard TT"/>
                <a:cs typeface="Old Standard TT"/>
                <a:sym typeface="Old Standard TT"/>
              </a:defRPr>
            </a:lvl9pPr>
          </a:lstStyle>
          <a:p/>
        </p:txBody>
      </p:sp>
      <p:sp>
        <p:nvSpPr>
          <p:cNvPr id="7" name="Google Shape;7;p1"/>
          <p:cNvSpPr txBox="1"/>
          <p:nvPr>
            <p:ph idx="1" type="body"/>
          </p:nvPr>
        </p:nvSpPr>
        <p:spPr>
          <a:xfrm>
            <a:off x="311700" y="1171600"/>
            <a:ext cx="8520600" cy="33972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dk1"/>
              </a:buClr>
              <a:buSzPts val="1800"/>
              <a:buFont typeface="Old Standard TT"/>
              <a:buChar char="●"/>
              <a:defRPr sz="1800">
                <a:solidFill>
                  <a:schemeClr val="dk1"/>
                </a:solidFill>
                <a:latin typeface="Old Standard TT"/>
                <a:ea typeface="Old Standard TT"/>
                <a:cs typeface="Old Standard TT"/>
                <a:sym typeface="Old Standard TT"/>
              </a:defRPr>
            </a:lvl1pPr>
            <a:lvl2pPr indent="-317500" lvl="1" marL="914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2pPr>
            <a:lvl3pPr indent="-317500" lvl="2" marL="1371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3pPr>
            <a:lvl4pPr indent="-317500" lvl="3" marL="1828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4pPr>
            <a:lvl5pPr indent="-317500" lvl="4" marL="22860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5pPr>
            <a:lvl6pPr indent="-317500" lvl="5" marL="27432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6pPr>
            <a:lvl7pPr indent="-317500" lvl="6" marL="32004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7pPr>
            <a:lvl8pPr indent="-317500" lvl="7" marL="36576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8pPr>
            <a:lvl9pPr indent="-317500" lvl="8" marL="4114800">
              <a:lnSpc>
                <a:spcPct val="115000"/>
              </a:lnSpc>
              <a:spcBef>
                <a:spcPts val="0"/>
              </a:spcBef>
              <a:spcAft>
                <a:spcPts val="0"/>
              </a:spcAft>
              <a:buClr>
                <a:schemeClr val="dk1"/>
              </a:buClr>
              <a:buSzPts val="1400"/>
              <a:buFont typeface="Old Standard TT"/>
              <a:buChar char="■"/>
              <a:defRPr>
                <a:solidFill>
                  <a:schemeClr val="dk1"/>
                </a:solidFill>
                <a:latin typeface="Old Standard TT"/>
                <a:ea typeface="Old Standard TT"/>
                <a:cs typeface="Old Standard TT"/>
                <a:sym typeface="Old Standard TT"/>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dk1"/>
                </a:solidFill>
                <a:latin typeface="Old Standard TT"/>
                <a:ea typeface="Old Standard TT"/>
                <a:cs typeface="Old Standard TT"/>
                <a:sym typeface="Old Standard TT"/>
              </a:defRPr>
            </a:lvl1pPr>
            <a:lvl2pPr lvl="1" algn="r">
              <a:buNone/>
              <a:defRPr sz="1000">
                <a:solidFill>
                  <a:schemeClr val="dk1"/>
                </a:solidFill>
                <a:latin typeface="Old Standard TT"/>
                <a:ea typeface="Old Standard TT"/>
                <a:cs typeface="Old Standard TT"/>
                <a:sym typeface="Old Standard TT"/>
              </a:defRPr>
            </a:lvl2pPr>
            <a:lvl3pPr lvl="2" algn="r">
              <a:buNone/>
              <a:defRPr sz="1000">
                <a:solidFill>
                  <a:schemeClr val="dk1"/>
                </a:solidFill>
                <a:latin typeface="Old Standard TT"/>
                <a:ea typeface="Old Standard TT"/>
                <a:cs typeface="Old Standard TT"/>
                <a:sym typeface="Old Standard TT"/>
              </a:defRPr>
            </a:lvl3pPr>
            <a:lvl4pPr lvl="3" algn="r">
              <a:buNone/>
              <a:defRPr sz="1000">
                <a:solidFill>
                  <a:schemeClr val="dk1"/>
                </a:solidFill>
                <a:latin typeface="Old Standard TT"/>
                <a:ea typeface="Old Standard TT"/>
                <a:cs typeface="Old Standard TT"/>
                <a:sym typeface="Old Standard TT"/>
              </a:defRPr>
            </a:lvl4pPr>
            <a:lvl5pPr lvl="4" algn="r">
              <a:buNone/>
              <a:defRPr sz="1000">
                <a:solidFill>
                  <a:schemeClr val="dk1"/>
                </a:solidFill>
                <a:latin typeface="Old Standard TT"/>
                <a:ea typeface="Old Standard TT"/>
                <a:cs typeface="Old Standard TT"/>
                <a:sym typeface="Old Standard TT"/>
              </a:defRPr>
            </a:lvl5pPr>
            <a:lvl6pPr lvl="5" algn="r">
              <a:buNone/>
              <a:defRPr sz="1000">
                <a:solidFill>
                  <a:schemeClr val="dk1"/>
                </a:solidFill>
                <a:latin typeface="Old Standard TT"/>
                <a:ea typeface="Old Standard TT"/>
                <a:cs typeface="Old Standard TT"/>
                <a:sym typeface="Old Standard TT"/>
              </a:defRPr>
            </a:lvl6pPr>
            <a:lvl7pPr lvl="6" algn="r">
              <a:buNone/>
              <a:defRPr sz="1000">
                <a:solidFill>
                  <a:schemeClr val="dk1"/>
                </a:solidFill>
                <a:latin typeface="Old Standard TT"/>
                <a:ea typeface="Old Standard TT"/>
                <a:cs typeface="Old Standard TT"/>
                <a:sym typeface="Old Standard TT"/>
              </a:defRPr>
            </a:lvl7pPr>
            <a:lvl8pPr lvl="7" algn="r">
              <a:buNone/>
              <a:defRPr sz="1000">
                <a:solidFill>
                  <a:schemeClr val="dk1"/>
                </a:solidFill>
                <a:latin typeface="Old Standard TT"/>
                <a:ea typeface="Old Standard TT"/>
                <a:cs typeface="Old Standard TT"/>
                <a:sym typeface="Old Standard TT"/>
              </a:defRPr>
            </a:lvl8pPr>
            <a:lvl9pPr lvl="8" algn="r">
              <a:buNone/>
              <a:defRPr sz="1000">
                <a:solidFill>
                  <a:schemeClr val="dk1"/>
                </a:solidFill>
                <a:latin typeface="Old Standard TT"/>
                <a:ea typeface="Old Standard TT"/>
                <a:cs typeface="Old Standard TT"/>
                <a:sym typeface="Old Standard TT"/>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5" name="Shape 55"/>
        <p:cNvGrpSpPr/>
        <p:nvPr/>
      </p:nvGrpSpPr>
      <p:grpSpPr>
        <a:xfrm>
          <a:off x="0" y="0"/>
          <a:ext cx="0" cy="0"/>
          <a:chOff x="0" y="0"/>
          <a:chExt cx="0" cy="0"/>
        </a:xfrm>
      </p:grpSpPr>
      <p:sp>
        <p:nvSpPr>
          <p:cNvPr id="56" name="Google Shape;56;p13"/>
          <p:cNvSpPr txBox="1"/>
          <p:nvPr>
            <p:ph type="title"/>
          </p:nvPr>
        </p:nvSpPr>
        <p:spPr>
          <a:xfrm>
            <a:off x="628650" y="273845"/>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2000"/>
              <a:buFont typeface="Arial"/>
              <a:buNone/>
              <a:defRPr b="1" i="0" sz="2000" u="none" cap="none" strike="noStrike">
                <a:solidFill>
                  <a:schemeClr val="dk1"/>
                </a:solidFill>
                <a:latin typeface="Arial"/>
                <a:ea typeface="Arial"/>
                <a:cs typeface="Arial"/>
                <a:sym typeface="Arial"/>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7" name="Google Shape;57;p13"/>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Arial"/>
                <a:ea typeface="Arial"/>
                <a:cs typeface="Arial"/>
                <a:sym typeface="Arial"/>
              </a:defRPr>
            </a:lvl1pPr>
            <a:lvl2pPr indent="-330200" lvl="1" marL="914400" marR="0" rtl="0" algn="l">
              <a:lnSpc>
                <a:spcPct val="90000"/>
              </a:lnSpc>
              <a:spcBef>
                <a:spcPts val="400"/>
              </a:spcBef>
              <a:spcAft>
                <a:spcPts val="0"/>
              </a:spcAft>
              <a:buClr>
                <a:schemeClr val="dk1"/>
              </a:buClr>
              <a:buSzPts val="1600"/>
              <a:buFont typeface="Merriweather Sans"/>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chemeClr val="dk1"/>
              </a:buClr>
              <a:buSzPts val="1500"/>
              <a:buFont typeface="Noto Sans Symbols"/>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chemeClr val="dk1"/>
              </a:buClr>
              <a:buSzPts val="1400"/>
              <a:buFont typeface="Noto Sans Symbols"/>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Arial"/>
                <a:ea typeface="Arial"/>
                <a:cs typeface="Arial"/>
                <a:sym typeface="Arial"/>
              </a:defRPr>
            </a:lvl9pPr>
          </a:lstStyle>
          <a:p/>
        </p:txBody>
      </p:sp>
      <p:sp>
        <p:nvSpPr>
          <p:cNvPr id="58" name="Google Shape;58;p13"/>
          <p:cNvSpPr txBox="1"/>
          <p:nvPr>
            <p:ph idx="10" type="dt"/>
          </p:nvPr>
        </p:nvSpPr>
        <p:spPr>
          <a:xfrm>
            <a:off x="628650" y="4767264"/>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59" name="Google Shape;59;p13"/>
          <p:cNvSpPr txBox="1"/>
          <p:nvPr>
            <p:ph idx="11" type="ftr"/>
          </p:nvPr>
        </p:nvSpPr>
        <p:spPr>
          <a:xfrm>
            <a:off x="3028950" y="4767264"/>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b="0" i="0" sz="900" u="none" cap="none" strike="noStrike">
                <a:solidFill>
                  <a:srgbClr val="888888"/>
                </a:solidFill>
                <a:latin typeface="Arial"/>
                <a:ea typeface="Arial"/>
                <a:cs typeface="Arial"/>
                <a:sym typeface="Arial"/>
              </a:defRPr>
            </a:lvl1pPr>
            <a:lvl2pPr lvl="1" marR="0" rtl="0" algn="l">
              <a:spcBef>
                <a:spcPts val="0"/>
              </a:spcBef>
              <a:spcAft>
                <a:spcPts val="0"/>
              </a:spcAft>
              <a:buSzPts val="1100"/>
              <a:buNone/>
              <a:defRPr b="0" i="0" sz="1400" u="none" cap="none" strike="noStrike">
                <a:solidFill>
                  <a:schemeClr val="dk1"/>
                </a:solidFill>
                <a:latin typeface="Arial"/>
                <a:ea typeface="Arial"/>
                <a:cs typeface="Arial"/>
                <a:sym typeface="Arial"/>
              </a:defRPr>
            </a:lvl2pPr>
            <a:lvl3pPr lvl="2" marR="0" rtl="0" algn="l">
              <a:spcBef>
                <a:spcPts val="0"/>
              </a:spcBef>
              <a:spcAft>
                <a:spcPts val="0"/>
              </a:spcAft>
              <a:buSzPts val="1100"/>
              <a:buNone/>
              <a:defRPr b="0" i="0" sz="1400" u="none" cap="none" strike="noStrike">
                <a:solidFill>
                  <a:schemeClr val="dk1"/>
                </a:solidFill>
                <a:latin typeface="Arial"/>
                <a:ea typeface="Arial"/>
                <a:cs typeface="Arial"/>
                <a:sym typeface="Arial"/>
              </a:defRPr>
            </a:lvl3pPr>
            <a:lvl4pPr lvl="3" marR="0" rtl="0" algn="l">
              <a:spcBef>
                <a:spcPts val="0"/>
              </a:spcBef>
              <a:spcAft>
                <a:spcPts val="0"/>
              </a:spcAft>
              <a:buSzPts val="1100"/>
              <a:buNone/>
              <a:defRPr b="0" i="0" sz="1400" u="none" cap="none" strike="noStrike">
                <a:solidFill>
                  <a:schemeClr val="dk1"/>
                </a:solidFill>
                <a:latin typeface="Arial"/>
                <a:ea typeface="Arial"/>
                <a:cs typeface="Arial"/>
                <a:sym typeface="Arial"/>
              </a:defRPr>
            </a:lvl4pPr>
            <a:lvl5pPr lvl="4" marR="0" rtl="0" algn="l">
              <a:spcBef>
                <a:spcPts val="0"/>
              </a:spcBef>
              <a:spcAft>
                <a:spcPts val="0"/>
              </a:spcAft>
              <a:buSzPts val="1100"/>
              <a:buNone/>
              <a:defRPr b="0" i="0" sz="1400" u="none" cap="none" strike="noStrike">
                <a:solidFill>
                  <a:schemeClr val="dk1"/>
                </a:solidFill>
                <a:latin typeface="Arial"/>
                <a:ea typeface="Arial"/>
                <a:cs typeface="Arial"/>
                <a:sym typeface="Arial"/>
              </a:defRPr>
            </a:lvl5pPr>
            <a:lvl6pPr lvl="5" marR="0" rtl="0" algn="l">
              <a:spcBef>
                <a:spcPts val="0"/>
              </a:spcBef>
              <a:spcAft>
                <a:spcPts val="0"/>
              </a:spcAft>
              <a:buSzPts val="1100"/>
              <a:buNone/>
              <a:defRPr b="0" i="0" sz="1400" u="none" cap="none" strike="noStrike">
                <a:solidFill>
                  <a:schemeClr val="dk1"/>
                </a:solidFill>
                <a:latin typeface="Arial"/>
                <a:ea typeface="Arial"/>
                <a:cs typeface="Arial"/>
                <a:sym typeface="Arial"/>
              </a:defRPr>
            </a:lvl6pPr>
            <a:lvl7pPr lvl="6" marR="0" rtl="0" algn="l">
              <a:spcBef>
                <a:spcPts val="0"/>
              </a:spcBef>
              <a:spcAft>
                <a:spcPts val="0"/>
              </a:spcAft>
              <a:buSzPts val="1100"/>
              <a:buNone/>
              <a:defRPr b="0" i="0" sz="1400" u="none" cap="none" strike="noStrike">
                <a:solidFill>
                  <a:schemeClr val="dk1"/>
                </a:solidFill>
                <a:latin typeface="Arial"/>
                <a:ea typeface="Arial"/>
                <a:cs typeface="Arial"/>
                <a:sym typeface="Arial"/>
              </a:defRPr>
            </a:lvl7pPr>
            <a:lvl8pPr lvl="7" marR="0" rtl="0" algn="l">
              <a:spcBef>
                <a:spcPts val="0"/>
              </a:spcBef>
              <a:spcAft>
                <a:spcPts val="0"/>
              </a:spcAft>
              <a:buSzPts val="1100"/>
              <a:buNone/>
              <a:defRPr b="0" i="0" sz="1400" u="none" cap="none" strike="noStrike">
                <a:solidFill>
                  <a:schemeClr val="dk1"/>
                </a:solidFill>
                <a:latin typeface="Arial"/>
                <a:ea typeface="Arial"/>
                <a:cs typeface="Arial"/>
                <a:sym typeface="Arial"/>
              </a:defRPr>
            </a:lvl8pPr>
            <a:lvl9pPr lvl="8" marR="0" rtl="0" algn="l">
              <a:spcBef>
                <a:spcPts val="0"/>
              </a:spcBef>
              <a:spcAft>
                <a:spcPts val="0"/>
              </a:spcAft>
              <a:buSzPts val="1100"/>
              <a:buNone/>
              <a:defRPr b="0" i="0" sz="1400" u="none" cap="none" strike="noStrike">
                <a:solidFill>
                  <a:schemeClr val="dk1"/>
                </a:solidFill>
                <a:latin typeface="Arial"/>
                <a:ea typeface="Arial"/>
                <a:cs typeface="Arial"/>
                <a:sym typeface="Arial"/>
              </a:defRPr>
            </a:lvl9pPr>
          </a:lstStyle>
          <a:p/>
        </p:txBody>
      </p:sp>
      <p:sp>
        <p:nvSpPr>
          <p:cNvPr id="60" name="Google Shape;60;p13"/>
          <p:cNvSpPr txBox="1"/>
          <p:nvPr>
            <p:ph idx="12" type="sldNum"/>
          </p:nvPr>
        </p:nvSpPr>
        <p:spPr>
          <a:xfrm>
            <a:off x="6457950" y="4767264"/>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b="0" i="0" sz="900" u="none" cap="none" strike="noStrike">
                <a:solidFill>
                  <a:srgbClr val="888888"/>
                </a:solidFill>
                <a:latin typeface="Arial"/>
                <a:ea typeface="Arial"/>
                <a:cs typeface="Arial"/>
                <a:sym typeface="Arial"/>
              </a:defRPr>
            </a:lvl1pPr>
            <a:lvl2pPr indent="0" lvl="1" marL="0" marR="0" rtl="0" algn="r">
              <a:spcBef>
                <a:spcPts val="0"/>
              </a:spcBef>
              <a:buNone/>
              <a:defRPr b="0" i="0" sz="900" u="none" cap="none" strike="noStrike">
                <a:solidFill>
                  <a:srgbClr val="888888"/>
                </a:solidFill>
                <a:latin typeface="Arial"/>
                <a:ea typeface="Arial"/>
                <a:cs typeface="Arial"/>
                <a:sym typeface="Arial"/>
              </a:defRPr>
            </a:lvl2pPr>
            <a:lvl3pPr indent="0" lvl="2" marL="0" marR="0" rtl="0" algn="r">
              <a:spcBef>
                <a:spcPts val="0"/>
              </a:spcBef>
              <a:buNone/>
              <a:defRPr b="0" i="0" sz="900" u="none" cap="none" strike="noStrike">
                <a:solidFill>
                  <a:srgbClr val="888888"/>
                </a:solidFill>
                <a:latin typeface="Arial"/>
                <a:ea typeface="Arial"/>
                <a:cs typeface="Arial"/>
                <a:sym typeface="Arial"/>
              </a:defRPr>
            </a:lvl3pPr>
            <a:lvl4pPr indent="0" lvl="3" marL="0" marR="0" rtl="0" algn="r">
              <a:spcBef>
                <a:spcPts val="0"/>
              </a:spcBef>
              <a:buNone/>
              <a:defRPr b="0" i="0" sz="900" u="none" cap="none" strike="noStrike">
                <a:solidFill>
                  <a:srgbClr val="888888"/>
                </a:solidFill>
                <a:latin typeface="Arial"/>
                <a:ea typeface="Arial"/>
                <a:cs typeface="Arial"/>
                <a:sym typeface="Arial"/>
              </a:defRPr>
            </a:lvl4pPr>
            <a:lvl5pPr indent="0" lvl="4" marL="0" marR="0" rtl="0" algn="r">
              <a:spcBef>
                <a:spcPts val="0"/>
              </a:spcBef>
              <a:buNone/>
              <a:defRPr b="0" i="0" sz="900" u="none" cap="none" strike="noStrike">
                <a:solidFill>
                  <a:srgbClr val="888888"/>
                </a:solidFill>
                <a:latin typeface="Arial"/>
                <a:ea typeface="Arial"/>
                <a:cs typeface="Arial"/>
                <a:sym typeface="Arial"/>
              </a:defRPr>
            </a:lvl5pPr>
            <a:lvl6pPr indent="0" lvl="5" marL="0" marR="0" rtl="0" algn="r">
              <a:spcBef>
                <a:spcPts val="0"/>
              </a:spcBef>
              <a:buNone/>
              <a:defRPr b="0" i="0" sz="900" u="none" cap="none" strike="noStrike">
                <a:solidFill>
                  <a:srgbClr val="888888"/>
                </a:solidFill>
                <a:latin typeface="Arial"/>
                <a:ea typeface="Arial"/>
                <a:cs typeface="Arial"/>
                <a:sym typeface="Arial"/>
              </a:defRPr>
            </a:lvl6pPr>
            <a:lvl7pPr indent="0" lvl="6" marL="0" marR="0" rtl="0" algn="r">
              <a:spcBef>
                <a:spcPts val="0"/>
              </a:spcBef>
              <a:buNone/>
              <a:defRPr b="0" i="0" sz="900" u="none" cap="none" strike="noStrike">
                <a:solidFill>
                  <a:srgbClr val="888888"/>
                </a:solidFill>
                <a:latin typeface="Arial"/>
                <a:ea typeface="Arial"/>
                <a:cs typeface="Arial"/>
                <a:sym typeface="Arial"/>
              </a:defRPr>
            </a:lvl7pPr>
            <a:lvl8pPr indent="0" lvl="7" marL="0" marR="0" rtl="0" algn="r">
              <a:spcBef>
                <a:spcPts val="0"/>
              </a:spcBef>
              <a:buNone/>
              <a:defRPr b="0" i="0" sz="900" u="none" cap="none" strike="noStrike">
                <a:solidFill>
                  <a:srgbClr val="888888"/>
                </a:solidFill>
                <a:latin typeface="Arial"/>
                <a:ea typeface="Arial"/>
                <a:cs typeface="Arial"/>
                <a:sym typeface="Arial"/>
              </a:defRPr>
            </a:lvl8pPr>
            <a:lvl9pPr indent="0" lvl="8" marL="0" marR="0" rtl="0" algn="r">
              <a:spcBef>
                <a:spcPts val="0"/>
              </a:spcBef>
              <a:buNone/>
              <a:defRPr b="0" i="0" sz="900" u="none" cap="none" strike="noStrike">
                <a:solidFill>
                  <a:srgbClr val="888888"/>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
              <a:t>‹#›</a:t>
            </a:fld>
            <a:endParaRPr/>
          </a:p>
        </p:txBody>
      </p:sp>
      <p:sp>
        <p:nvSpPr>
          <p:cNvPr id="61" name="Google Shape;61;p13"/>
          <p:cNvSpPr/>
          <p:nvPr/>
        </p:nvSpPr>
        <p:spPr>
          <a:xfrm>
            <a:off x="0" y="4496524"/>
            <a:ext cx="9144000" cy="681503"/>
          </a:xfrm>
          <a:prstGeom prst="rect">
            <a:avLst/>
          </a:prstGeom>
          <a:solidFill>
            <a:srgbClr val="FDC700"/>
          </a:solidFill>
          <a:ln>
            <a:noFill/>
          </a:ln>
        </p:spPr>
        <p:txBody>
          <a:bodyPr anchorCtr="0" anchor="t" bIns="34275" lIns="68575" spcFirstLastPara="1" rIns="68575" wrap="square" tIns="34275">
            <a:noAutofit/>
          </a:bodyPr>
          <a:lstStyle/>
          <a:p>
            <a:pPr indent="0" lvl="0" marL="0" marR="0" rtl="0" algn="l">
              <a:spcBef>
                <a:spcPts val="0"/>
              </a:spcBef>
              <a:spcAft>
                <a:spcPts val="0"/>
              </a:spcAft>
              <a:buNone/>
            </a:pPr>
            <a:r>
              <a:t/>
            </a:r>
            <a:endParaRPr b="0" i="0" sz="1800" u="none" cap="none" strike="noStrike">
              <a:solidFill>
                <a:srgbClr val="003C68"/>
              </a:solidFill>
              <a:latin typeface="Arial"/>
              <a:ea typeface="Arial"/>
              <a:cs typeface="Arial"/>
              <a:sym typeface="Arial"/>
            </a:endParaRPr>
          </a:p>
        </p:txBody>
      </p:sp>
      <p:pic>
        <p:nvPicPr>
          <p:cNvPr id="62" name="Google Shape;62;p13"/>
          <p:cNvPicPr preferRelativeResize="0"/>
          <p:nvPr/>
        </p:nvPicPr>
        <p:blipFill rotWithShape="1">
          <a:blip r:embed="rId1">
            <a:alphaModFix/>
          </a:blip>
          <a:srcRect b="0" l="0" r="0" t="0"/>
          <a:stretch/>
        </p:blipFill>
        <p:spPr>
          <a:xfrm>
            <a:off x="6774476" y="4426276"/>
            <a:ext cx="2195827" cy="821999"/>
          </a:xfrm>
          <a:prstGeom prst="rect">
            <a:avLst/>
          </a:prstGeom>
          <a:noFill/>
          <a:ln>
            <a:noFill/>
          </a:ln>
        </p:spPr>
      </p:pic>
      <p:sp>
        <p:nvSpPr>
          <p:cNvPr id="63" name="Google Shape;63;p13"/>
          <p:cNvSpPr/>
          <p:nvPr/>
        </p:nvSpPr>
        <p:spPr>
          <a:xfrm>
            <a:off x="1" y="0"/>
            <a:ext cx="9144000" cy="92765"/>
          </a:xfrm>
          <a:prstGeom prst="rect">
            <a:avLst/>
          </a:prstGeom>
          <a:solidFill>
            <a:srgbClr val="003C68"/>
          </a:solidFill>
          <a:ln cap="flat" cmpd="sng" w="12700">
            <a:solidFill>
              <a:srgbClr val="002B4D"/>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Arial"/>
              <a:ea typeface="Arial"/>
              <a:cs typeface="Arial"/>
              <a:sym typeface="Arial"/>
            </a:endParaRPr>
          </a:p>
        </p:txBody>
      </p:sp>
    </p:spTree>
  </p:cSld>
  <p:clrMap accent1="accent1" accent2="accent2" accent3="accent3" accent4="accent4" accent5="accent5" accent6="accent6" bg1="lt1" bg2="dk2" tx1="dk1" tx2="lt2" folHlink="folHlink" hlink="hlink"/>
  <p:sldLayoutIdLst>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 id="214748366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5.gif"/><Relationship Id="rId4"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5.gif"/><Relationship Id="rId4"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5.gif"/><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3.xml"/><Relationship Id="rId3" Type="http://schemas.openxmlformats.org/officeDocument/2006/relationships/image" Target="../media/image5.gif"/><Relationship Id="rId4" Type="http://schemas.openxmlformats.org/officeDocument/2006/relationships/hyperlink" Target="mailto:dhharoot@ucsc.edu" TargetMode="External"/><Relationship Id="rId5" Type="http://schemas.openxmlformats.org/officeDocument/2006/relationships/hyperlink" Target="mailto:buoyant-drone-team-group@ucsc.edu" TargetMode="External"/><Relationship Id="rId6"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xml"/><Relationship Id="rId3" Type="http://schemas.openxmlformats.org/officeDocument/2006/relationships/image" Target="../media/image5.gif"/><Relationship Id="rId4" Type="http://schemas.openxmlformats.org/officeDocument/2006/relationships/image" Target="../media/image7.gif"/></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 Id="rId3" Type="http://schemas.openxmlformats.org/officeDocument/2006/relationships/image" Target="../media/image5.gif"/><Relationship Id="rId4"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xml"/><Relationship Id="rId3" Type="http://schemas.openxmlformats.org/officeDocument/2006/relationships/image" Target="../media/image1.png"/><Relationship Id="rId4" Type="http://schemas.openxmlformats.org/officeDocument/2006/relationships/image" Target="../media/image5.gif"/></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 Id="rId3" Type="http://schemas.openxmlformats.org/officeDocument/2006/relationships/image" Target="../media/image5.gi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 Id="rId3" Type="http://schemas.openxmlformats.org/officeDocument/2006/relationships/image" Target="../media/image5.gif"/><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3.png"/><Relationship Id="rId4" Type="http://schemas.openxmlformats.org/officeDocument/2006/relationships/image" Target="../media/image5.gi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5.gif"/><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5.gif"/><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pic>
        <p:nvPicPr>
          <p:cNvPr id="137" name="Google Shape;137;p25"/>
          <p:cNvPicPr preferRelativeResize="0"/>
          <p:nvPr/>
        </p:nvPicPr>
        <p:blipFill>
          <a:blip r:embed="rId3">
            <a:alphaModFix/>
          </a:blip>
          <a:stretch>
            <a:fillRect/>
          </a:stretch>
        </p:blipFill>
        <p:spPr>
          <a:xfrm>
            <a:off x="0" y="5"/>
            <a:ext cx="9144000" cy="5143495"/>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 name="Shape 216"/>
        <p:cNvGrpSpPr/>
        <p:nvPr/>
      </p:nvGrpSpPr>
      <p:grpSpPr>
        <a:xfrm>
          <a:off x="0" y="0"/>
          <a:ext cx="0" cy="0"/>
          <a:chOff x="0" y="0"/>
          <a:chExt cx="0" cy="0"/>
        </a:xfrm>
      </p:grpSpPr>
      <p:sp>
        <p:nvSpPr>
          <p:cNvPr id="217" name="Google Shape;217;p34"/>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Physical Testing</a:t>
            </a:r>
            <a:endParaRPr sz="3600">
              <a:latin typeface="EB Garamond"/>
              <a:ea typeface="EB Garamond"/>
              <a:cs typeface="EB Garamond"/>
              <a:sym typeface="EB Garamond"/>
            </a:endParaRPr>
          </a:p>
        </p:txBody>
      </p:sp>
      <p:sp>
        <p:nvSpPr>
          <p:cNvPr id="218" name="Google Shape;218;p34"/>
          <p:cNvSpPr txBox="1"/>
          <p:nvPr>
            <p:ph idx="1" type="body"/>
          </p:nvPr>
        </p:nvSpPr>
        <p:spPr>
          <a:xfrm>
            <a:off x="4745425" y="1367700"/>
            <a:ext cx="4135500" cy="2408100"/>
          </a:xfrm>
          <a:prstGeom prst="rect">
            <a:avLst/>
          </a:prstGeom>
          <a:noFill/>
          <a:ln>
            <a:noFill/>
          </a:ln>
        </p:spPr>
        <p:txBody>
          <a:bodyPr anchorCtr="0" anchor="t" bIns="34275" lIns="68575" spcFirstLastPara="1" rIns="68575" wrap="square" tIns="34275">
            <a:normAutofit/>
          </a:bodyPr>
          <a:lstStyle/>
          <a:p>
            <a:pPr indent="-406400" lvl="0" marL="457200" rtl="0" algn="l">
              <a:lnSpc>
                <a:spcPct val="90000"/>
              </a:lnSpc>
              <a:spcBef>
                <a:spcPts val="0"/>
              </a:spcBef>
              <a:spcAft>
                <a:spcPts val="0"/>
              </a:spcAft>
              <a:buSzPts val="2800"/>
              <a:buChar char="●"/>
            </a:pPr>
            <a:r>
              <a:rPr lang="en" sz="2800"/>
              <a:t>Lift Bag Manufacturing Errors</a:t>
            </a:r>
            <a:endParaRPr sz="2800"/>
          </a:p>
          <a:p>
            <a:pPr indent="-406400" lvl="0" marL="457200" rtl="0" algn="l">
              <a:lnSpc>
                <a:spcPct val="90000"/>
              </a:lnSpc>
              <a:spcBef>
                <a:spcPts val="0"/>
              </a:spcBef>
              <a:spcAft>
                <a:spcPts val="0"/>
              </a:spcAft>
              <a:buSzPts val="2800"/>
              <a:buChar char="●"/>
            </a:pPr>
            <a:r>
              <a:rPr lang="en" sz="2800"/>
              <a:t>Physical Flight Test Failed</a:t>
            </a:r>
            <a:endParaRPr sz="2800"/>
          </a:p>
          <a:p>
            <a:pPr indent="-406400" lvl="0" marL="457200" rtl="0" algn="l">
              <a:lnSpc>
                <a:spcPct val="90000"/>
              </a:lnSpc>
              <a:spcBef>
                <a:spcPts val="0"/>
              </a:spcBef>
              <a:spcAft>
                <a:spcPts val="0"/>
              </a:spcAft>
              <a:buSzPts val="2800"/>
              <a:buChar char="●"/>
            </a:pPr>
            <a:r>
              <a:rPr lang="en" sz="2800"/>
              <a:t>Effective Weight Estimates Accurate</a:t>
            </a:r>
            <a:endParaRPr sz="2800"/>
          </a:p>
        </p:txBody>
      </p:sp>
      <p:pic>
        <p:nvPicPr>
          <p:cNvPr descr="A yellow banana with a cartoon character on it&#10;&#10;Description automatically generated with low confidence" id="219" name="Google Shape;219;p34"/>
          <p:cNvPicPr preferRelativeResize="0"/>
          <p:nvPr/>
        </p:nvPicPr>
        <p:blipFill rotWithShape="1">
          <a:blip r:embed="rId3">
            <a:alphaModFix/>
          </a:blip>
          <a:srcRect b="0" l="0" r="0" t="0"/>
          <a:stretch/>
        </p:blipFill>
        <p:spPr>
          <a:xfrm>
            <a:off x="0" y="4492765"/>
            <a:ext cx="545326" cy="688833"/>
          </a:xfrm>
          <a:prstGeom prst="rect">
            <a:avLst/>
          </a:prstGeom>
          <a:noFill/>
          <a:ln>
            <a:noFill/>
          </a:ln>
        </p:spPr>
      </p:pic>
      <p:sp>
        <p:nvSpPr>
          <p:cNvPr id="220" name="Google Shape;220;p34"/>
          <p:cNvSpPr txBox="1"/>
          <p:nvPr/>
        </p:nvSpPr>
        <p:spPr>
          <a:xfrm>
            <a:off x="1472275" y="3987625"/>
            <a:ext cx="228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t>The Barone</a:t>
            </a:r>
            <a:r>
              <a:rPr lang="en" sz="1500"/>
              <a:t> Test Flight</a:t>
            </a:r>
            <a:endParaRPr sz="1500"/>
          </a:p>
        </p:txBody>
      </p:sp>
      <p:pic>
        <p:nvPicPr>
          <p:cNvPr id="221" name="Google Shape;221;p34"/>
          <p:cNvPicPr preferRelativeResize="0"/>
          <p:nvPr/>
        </p:nvPicPr>
        <p:blipFill>
          <a:blip r:embed="rId4">
            <a:alphaModFix/>
          </a:blip>
          <a:stretch>
            <a:fillRect/>
          </a:stretch>
        </p:blipFill>
        <p:spPr>
          <a:xfrm>
            <a:off x="998417" y="1155875"/>
            <a:ext cx="3233720" cy="283175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Areas to Improve</a:t>
            </a:r>
            <a:endParaRPr sz="3600">
              <a:latin typeface="EB Garamond"/>
              <a:ea typeface="EB Garamond"/>
              <a:cs typeface="EB Garamond"/>
              <a:sym typeface="EB Garamond"/>
            </a:endParaRPr>
          </a:p>
        </p:txBody>
      </p:sp>
      <p:sp>
        <p:nvSpPr>
          <p:cNvPr id="227" name="Google Shape;227;p35"/>
          <p:cNvSpPr txBox="1"/>
          <p:nvPr>
            <p:ph idx="1" type="body"/>
          </p:nvPr>
        </p:nvSpPr>
        <p:spPr>
          <a:xfrm>
            <a:off x="589800" y="1464550"/>
            <a:ext cx="4135500" cy="2943300"/>
          </a:xfrm>
          <a:prstGeom prst="rect">
            <a:avLst/>
          </a:prstGeom>
          <a:noFill/>
          <a:ln>
            <a:noFill/>
          </a:ln>
        </p:spPr>
        <p:txBody>
          <a:bodyPr anchorCtr="0" anchor="t" bIns="34275" lIns="68575" spcFirstLastPara="1" rIns="68575" wrap="square" tIns="34275">
            <a:normAutofit/>
          </a:bodyPr>
          <a:lstStyle/>
          <a:p>
            <a:pPr indent="-406400" lvl="0" marL="457200" rtl="0" algn="l">
              <a:spcBef>
                <a:spcPts val="0"/>
              </a:spcBef>
              <a:spcAft>
                <a:spcPts val="0"/>
              </a:spcAft>
              <a:buSzPts val="2800"/>
              <a:buChar char="●"/>
            </a:pPr>
            <a:r>
              <a:rPr lang="en" sz="2800"/>
              <a:t>Manufacturing Process</a:t>
            </a:r>
            <a:endParaRPr sz="2800"/>
          </a:p>
          <a:p>
            <a:pPr indent="-406400" lvl="0" marL="457200" rtl="0" algn="l">
              <a:lnSpc>
                <a:spcPct val="90000"/>
              </a:lnSpc>
              <a:spcBef>
                <a:spcPts val="0"/>
              </a:spcBef>
              <a:spcAft>
                <a:spcPts val="0"/>
              </a:spcAft>
              <a:buSzPts val="2800"/>
              <a:buChar char="●"/>
            </a:pPr>
            <a:r>
              <a:rPr lang="en" sz="2800"/>
              <a:t>Propulsion System Support</a:t>
            </a:r>
            <a:endParaRPr sz="2800"/>
          </a:p>
          <a:p>
            <a:pPr indent="-406400" lvl="0" marL="457200" rtl="0" algn="l">
              <a:lnSpc>
                <a:spcPct val="90000"/>
              </a:lnSpc>
              <a:spcBef>
                <a:spcPts val="0"/>
              </a:spcBef>
              <a:spcAft>
                <a:spcPts val="0"/>
              </a:spcAft>
              <a:buSzPts val="2800"/>
              <a:buChar char="●"/>
            </a:pPr>
            <a:r>
              <a:rPr lang="en" sz="2800"/>
              <a:t>Aerodynamic Shape</a:t>
            </a:r>
            <a:endParaRPr sz="2800"/>
          </a:p>
        </p:txBody>
      </p:sp>
      <p:pic>
        <p:nvPicPr>
          <p:cNvPr descr="A yellow banana with a cartoon character on it&#10;&#10;Description automatically generated with low confidence" id="228" name="Google Shape;228;p35"/>
          <p:cNvPicPr preferRelativeResize="0"/>
          <p:nvPr/>
        </p:nvPicPr>
        <p:blipFill rotWithShape="1">
          <a:blip r:embed="rId3">
            <a:alphaModFix/>
          </a:blip>
          <a:srcRect b="0" l="0" r="0" t="0"/>
          <a:stretch/>
        </p:blipFill>
        <p:spPr>
          <a:xfrm>
            <a:off x="0" y="4492765"/>
            <a:ext cx="545326" cy="688833"/>
          </a:xfrm>
          <a:prstGeom prst="rect">
            <a:avLst/>
          </a:prstGeom>
          <a:noFill/>
          <a:ln>
            <a:noFill/>
          </a:ln>
        </p:spPr>
      </p:pic>
      <p:sp>
        <p:nvSpPr>
          <p:cNvPr id="229" name="Google Shape;229;p35"/>
          <p:cNvSpPr txBox="1"/>
          <p:nvPr/>
        </p:nvSpPr>
        <p:spPr>
          <a:xfrm>
            <a:off x="5021913" y="3387063"/>
            <a:ext cx="3366900" cy="384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300"/>
              <a:t>Slack created due to </a:t>
            </a:r>
            <a:r>
              <a:rPr lang="en" sz="1300"/>
              <a:t>manufacturing</a:t>
            </a:r>
            <a:r>
              <a:rPr lang="en" sz="1300"/>
              <a:t> errors</a:t>
            </a:r>
            <a:endParaRPr sz="1300"/>
          </a:p>
        </p:txBody>
      </p:sp>
      <p:sp>
        <p:nvSpPr>
          <p:cNvPr id="230" name="Google Shape;230;p35"/>
          <p:cNvSpPr txBox="1"/>
          <p:nvPr/>
        </p:nvSpPr>
        <p:spPr>
          <a:xfrm>
            <a:off x="5148950" y="3634701"/>
            <a:ext cx="3419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000"/>
          </a:p>
        </p:txBody>
      </p:sp>
      <p:pic>
        <p:nvPicPr>
          <p:cNvPr id="231" name="Google Shape;231;p35"/>
          <p:cNvPicPr preferRelativeResize="0"/>
          <p:nvPr/>
        </p:nvPicPr>
        <p:blipFill rotWithShape="1">
          <a:blip r:embed="rId4">
            <a:alphaModFix/>
          </a:blip>
          <a:srcRect b="0" l="0" r="0" t="21820"/>
          <a:stretch/>
        </p:blipFill>
        <p:spPr>
          <a:xfrm>
            <a:off x="4572000" y="1371525"/>
            <a:ext cx="4176626" cy="201554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Applications</a:t>
            </a:r>
            <a:endParaRPr sz="3600">
              <a:latin typeface="EB Garamond"/>
              <a:ea typeface="EB Garamond"/>
              <a:cs typeface="EB Garamond"/>
              <a:sym typeface="EB Garamond"/>
            </a:endParaRPr>
          </a:p>
        </p:txBody>
      </p:sp>
      <p:sp>
        <p:nvSpPr>
          <p:cNvPr id="237" name="Google Shape;237;p36"/>
          <p:cNvSpPr txBox="1"/>
          <p:nvPr>
            <p:ph idx="1" type="body"/>
          </p:nvPr>
        </p:nvSpPr>
        <p:spPr>
          <a:xfrm>
            <a:off x="4748650" y="1506800"/>
            <a:ext cx="4135500" cy="1694400"/>
          </a:xfrm>
          <a:prstGeom prst="rect">
            <a:avLst/>
          </a:prstGeom>
          <a:noFill/>
          <a:ln>
            <a:noFill/>
          </a:ln>
        </p:spPr>
        <p:txBody>
          <a:bodyPr anchorCtr="0" anchor="t" bIns="34275" lIns="68575" spcFirstLastPara="1" rIns="68575" wrap="square" tIns="34275">
            <a:normAutofit/>
          </a:bodyPr>
          <a:lstStyle/>
          <a:p>
            <a:pPr indent="-406400" lvl="0" marL="457200" rtl="0" algn="l">
              <a:lnSpc>
                <a:spcPct val="90000"/>
              </a:lnSpc>
              <a:spcBef>
                <a:spcPts val="0"/>
              </a:spcBef>
              <a:spcAft>
                <a:spcPts val="0"/>
              </a:spcAft>
              <a:buSzPts val="2800"/>
              <a:buChar char="●"/>
            </a:pPr>
            <a:r>
              <a:rPr lang="en" sz="2800"/>
              <a:t>Research</a:t>
            </a:r>
            <a:endParaRPr sz="2800"/>
          </a:p>
          <a:p>
            <a:pPr indent="-406400" lvl="0" marL="457200" rtl="0" algn="l">
              <a:lnSpc>
                <a:spcPct val="90000"/>
              </a:lnSpc>
              <a:spcBef>
                <a:spcPts val="0"/>
              </a:spcBef>
              <a:spcAft>
                <a:spcPts val="0"/>
              </a:spcAft>
              <a:buSzPts val="2800"/>
              <a:buChar char="●"/>
            </a:pPr>
            <a:r>
              <a:rPr lang="en" sz="2800"/>
              <a:t>Surveys</a:t>
            </a:r>
            <a:endParaRPr sz="2800"/>
          </a:p>
          <a:p>
            <a:pPr indent="-406400" lvl="0" marL="457200" rtl="0" algn="l">
              <a:lnSpc>
                <a:spcPct val="90000"/>
              </a:lnSpc>
              <a:spcBef>
                <a:spcPts val="0"/>
              </a:spcBef>
              <a:spcAft>
                <a:spcPts val="0"/>
              </a:spcAft>
              <a:buSzPts val="2800"/>
              <a:buChar char="●"/>
            </a:pPr>
            <a:r>
              <a:rPr lang="en" sz="2800"/>
              <a:t>Photography</a:t>
            </a:r>
            <a:endParaRPr sz="2800"/>
          </a:p>
          <a:p>
            <a:pPr indent="-406400" lvl="0" marL="457200" rtl="0" algn="l">
              <a:lnSpc>
                <a:spcPct val="90000"/>
              </a:lnSpc>
              <a:spcBef>
                <a:spcPts val="0"/>
              </a:spcBef>
              <a:spcAft>
                <a:spcPts val="0"/>
              </a:spcAft>
              <a:buSzPts val="2800"/>
              <a:buChar char="●"/>
            </a:pPr>
            <a:r>
              <a:rPr lang="en" sz="2800"/>
              <a:t>Hobbyist Use</a:t>
            </a:r>
            <a:endParaRPr sz="2800"/>
          </a:p>
        </p:txBody>
      </p:sp>
      <p:pic>
        <p:nvPicPr>
          <p:cNvPr descr="A yellow banana with a cartoon character on it&#10;&#10;Description automatically generated with low confidence" id="238" name="Google Shape;238;p36"/>
          <p:cNvPicPr preferRelativeResize="0"/>
          <p:nvPr/>
        </p:nvPicPr>
        <p:blipFill rotWithShape="1">
          <a:blip r:embed="rId3">
            <a:alphaModFix/>
          </a:blip>
          <a:srcRect b="0" l="0" r="0" t="0"/>
          <a:stretch/>
        </p:blipFill>
        <p:spPr>
          <a:xfrm>
            <a:off x="0" y="4492765"/>
            <a:ext cx="545326" cy="688833"/>
          </a:xfrm>
          <a:prstGeom prst="rect">
            <a:avLst/>
          </a:prstGeom>
          <a:noFill/>
          <a:ln>
            <a:noFill/>
          </a:ln>
        </p:spPr>
      </p:pic>
      <p:sp>
        <p:nvSpPr>
          <p:cNvPr id="239" name="Google Shape;239;p36"/>
          <p:cNvSpPr txBox="1"/>
          <p:nvPr/>
        </p:nvSpPr>
        <p:spPr>
          <a:xfrm>
            <a:off x="731050" y="3396025"/>
            <a:ext cx="40176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MagArrow</a:t>
            </a:r>
            <a:r>
              <a:rPr lang="en" sz="1500"/>
              <a:t> in </a:t>
            </a:r>
            <a:r>
              <a:rPr i="1" lang="en" sz="1500"/>
              <a:t>The Barone</a:t>
            </a:r>
            <a:r>
              <a:rPr lang="en" sz="1500"/>
              <a:t>’s Gondola (CAD)</a:t>
            </a:r>
            <a:endParaRPr sz="1500"/>
          </a:p>
        </p:txBody>
      </p:sp>
      <p:pic>
        <p:nvPicPr>
          <p:cNvPr id="240" name="Google Shape;240;p36"/>
          <p:cNvPicPr preferRelativeResize="0"/>
          <p:nvPr/>
        </p:nvPicPr>
        <p:blipFill rotWithShape="1">
          <a:blip r:embed="rId4">
            <a:alphaModFix/>
          </a:blip>
          <a:srcRect b="0" l="0" r="13164" t="0"/>
          <a:stretch/>
        </p:blipFill>
        <p:spPr>
          <a:xfrm>
            <a:off x="1203763" y="1331975"/>
            <a:ext cx="3072175" cy="20440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4" name="Shape 244"/>
        <p:cNvGrpSpPr/>
        <p:nvPr/>
      </p:nvGrpSpPr>
      <p:grpSpPr>
        <a:xfrm>
          <a:off x="0" y="0"/>
          <a:ext cx="0" cy="0"/>
          <a:chOff x="0" y="0"/>
          <a:chExt cx="0" cy="0"/>
        </a:xfrm>
      </p:grpSpPr>
      <p:pic>
        <p:nvPicPr>
          <p:cNvPr descr="A yellow banana with a cartoon character on it&#10;&#10;Description automatically generated with low confidence" id="245" name="Google Shape;245;p37"/>
          <p:cNvPicPr preferRelativeResize="0"/>
          <p:nvPr/>
        </p:nvPicPr>
        <p:blipFill rotWithShape="1">
          <a:blip r:embed="rId3">
            <a:alphaModFix/>
          </a:blip>
          <a:srcRect b="0" l="0" r="0" t="0"/>
          <a:stretch/>
        </p:blipFill>
        <p:spPr>
          <a:xfrm>
            <a:off x="0" y="4492765"/>
            <a:ext cx="545326" cy="688833"/>
          </a:xfrm>
          <a:prstGeom prst="rect">
            <a:avLst/>
          </a:prstGeom>
          <a:noFill/>
          <a:ln>
            <a:noFill/>
          </a:ln>
        </p:spPr>
      </p:pic>
      <p:sp>
        <p:nvSpPr>
          <p:cNvPr id="246" name="Google Shape;246;p37"/>
          <p:cNvSpPr txBox="1"/>
          <p:nvPr/>
        </p:nvSpPr>
        <p:spPr>
          <a:xfrm>
            <a:off x="1694850" y="2552000"/>
            <a:ext cx="5754300" cy="169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Contact us</a:t>
            </a:r>
            <a:endParaRPr/>
          </a:p>
          <a:p>
            <a:pPr indent="0" lvl="0" marL="0" rtl="0" algn="ctr">
              <a:spcBef>
                <a:spcPts val="0"/>
              </a:spcBef>
              <a:spcAft>
                <a:spcPts val="0"/>
              </a:spcAft>
              <a:buNone/>
            </a:pPr>
            <a:r>
              <a:t/>
            </a:r>
            <a:endParaRPr/>
          </a:p>
          <a:p>
            <a:pPr indent="0" lvl="0" marL="0" rtl="0" algn="l">
              <a:spcBef>
                <a:spcPts val="0"/>
              </a:spcBef>
              <a:spcAft>
                <a:spcPts val="0"/>
              </a:spcAft>
              <a:buNone/>
            </a:pPr>
            <a:r>
              <a:rPr lang="en"/>
              <a:t>Team Lead:</a:t>
            </a:r>
            <a:r>
              <a:rPr lang="en" u="sng">
                <a:solidFill>
                  <a:schemeClr val="hlink"/>
                </a:solidFill>
                <a:hlinkClick r:id="rId4"/>
              </a:rPr>
              <a:t>dhharoot@ucsc.edu</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Project email:</a:t>
            </a:r>
            <a:r>
              <a:rPr lang="en" u="sng">
                <a:solidFill>
                  <a:schemeClr val="hlink"/>
                </a:solidFill>
                <a:hlinkClick r:id="rId5"/>
              </a:rPr>
              <a:t>buoyant-drone-team-group@ucsc.edu</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47" name="Google Shape;247;p37"/>
          <p:cNvPicPr preferRelativeResize="0"/>
          <p:nvPr/>
        </p:nvPicPr>
        <p:blipFill>
          <a:blip r:embed="rId6">
            <a:alphaModFix/>
          </a:blip>
          <a:stretch>
            <a:fillRect/>
          </a:stretch>
        </p:blipFill>
        <p:spPr>
          <a:xfrm>
            <a:off x="1957388" y="648100"/>
            <a:ext cx="5229225" cy="1809750"/>
          </a:xfrm>
          <a:prstGeom prst="rect">
            <a:avLst/>
          </a:prstGeom>
          <a:noFill/>
          <a:ln>
            <a:noFill/>
          </a:ln>
        </p:spPr>
      </p:pic>
      <p:sp>
        <p:nvSpPr>
          <p:cNvPr id="248" name="Google Shape;248;p37"/>
          <p:cNvSpPr txBox="1"/>
          <p:nvPr/>
        </p:nvSpPr>
        <p:spPr>
          <a:xfrm>
            <a:off x="2256925" y="1831275"/>
            <a:ext cx="3233400" cy="384900"/>
          </a:xfrm>
          <a:prstGeom prst="rect">
            <a:avLst/>
          </a:prstGeom>
          <a:solidFill>
            <a:schemeClr val="lt1"/>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300">
                <a:latin typeface="Pacifico"/>
                <a:ea typeface="Pacifico"/>
                <a:cs typeface="Pacifico"/>
                <a:sym typeface="Pacifico"/>
              </a:rPr>
              <a:t>Engineering </a:t>
            </a:r>
            <a:r>
              <a:rPr i="1" lang="en" sz="1300">
                <a:latin typeface="Pacifico"/>
                <a:ea typeface="Pacifico"/>
                <a:cs typeface="Pacifico"/>
                <a:sym typeface="Pacifico"/>
              </a:rPr>
              <a:t>Extended Flight Time Drones</a:t>
            </a:r>
            <a:endParaRPr i="1" sz="1300">
              <a:latin typeface="Pacifico"/>
              <a:ea typeface="Pacifico"/>
              <a:cs typeface="Pacifico"/>
              <a:sym typeface="Pacific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sp>
        <p:nvSpPr>
          <p:cNvPr id="142" name="Google Shape;142;p26"/>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Drones</a:t>
            </a:r>
            <a:endParaRPr sz="3600">
              <a:latin typeface="EB Garamond"/>
              <a:ea typeface="EB Garamond"/>
              <a:cs typeface="EB Garamond"/>
              <a:sym typeface="EB Garamond"/>
            </a:endParaRPr>
          </a:p>
        </p:txBody>
      </p:sp>
      <p:sp>
        <p:nvSpPr>
          <p:cNvPr id="143" name="Google Shape;143;p26"/>
          <p:cNvSpPr txBox="1"/>
          <p:nvPr>
            <p:ph idx="1" type="body"/>
          </p:nvPr>
        </p:nvSpPr>
        <p:spPr>
          <a:xfrm>
            <a:off x="628650" y="1369225"/>
            <a:ext cx="3943500" cy="2961600"/>
          </a:xfrm>
          <a:prstGeom prst="rect">
            <a:avLst/>
          </a:prstGeom>
          <a:noFill/>
          <a:ln>
            <a:noFill/>
          </a:ln>
        </p:spPr>
        <p:txBody>
          <a:bodyPr anchorCtr="0" anchor="t" bIns="34275" lIns="68575" spcFirstLastPara="1" rIns="68575" wrap="square" tIns="34275">
            <a:normAutofit/>
          </a:bodyPr>
          <a:lstStyle/>
          <a:p>
            <a:pPr indent="-203200" lvl="0" marL="342900" rtl="0" algn="l">
              <a:lnSpc>
                <a:spcPct val="90000"/>
              </a:lnSpc>
              <a:spcBef>
                <a:spcPts val="0"/>
              </a:spcBef>
              <a:spcAft>
                <a:spcPts val="0"/>
              </a:spcAft>
              <a:buClr>
                <a:schemeClr val="dk1"/>
              </a:buClr>
              <a:buSzPts val="2100"/>
              <a:buNone/>
            </a:pPr>
            <a:r>
              <a:rPr lang="en" sz="2800"/>
              <a:t>Advantages of Drones</a:t>
            </a:r>
            <a:endParaRPr sz="2800"/>
          </a:p>
          <a:p>
            <a:pPr indent="-406400" lvl="0" marL="457200" rtl="0" algn="l">
              <a:lnSpc>
                <a:spcPct val="90000"/>
              </a:lnSpc>
              <a:spcBef>
                <a:spcPts val="0"/>
              </a:spcBef>
              <a:spcAft>
                <a:spcPts val="0"/>
              </a:spcAft>
              <a:buSzPts val="2800"/>
              <a:buChar char="●"/>
            </a:pPr>
            <a:r>
              <a:rPr lang="en" sz="2800"/>
              <a:t>Speed</a:t>
            </a:r>
            <a:endParaRPr sz="2800"/>
          </a:p>
          <a:p>
            <a:pPr indent="-406400" lvl="0" marL="457200" rtl="0" algn="l">
              <a:lnSpc>
                <a:spcPct val="90000"/>
              </a:lnSpc>
              <a:spcBef>
                <a:spcPts val="0"/>
              </a:spcBef>
              <a:spcAft>
                <a:spcPts val="0"/>
              </a:spcAft>
              <a:buSzPts val="2800"/>
              <a:buChar char="●"/>
            </a:pPr>
            <a:r>
              <a:rPr lang="en" sz="2800"/>
              <a:t>Maneuverability</a:t>
            </a:r>
            <a:endParaRPr sz="2800"/>
          </a:p>
          <a:p>
            <a:pPr indent="-406400" lvl="0" marL="457200" rtl="0" algn="l">
              <a:lnSpc>
                <a:spcPct val="90000"/>
              </a:lnSpc>
              <a:spcBef>
                <a:spcPts val="0"/>
              </a:spcBef>
              <a:spcAft>
                <a:spcPts val="0"/>
              </a:spcAft>
              <a:buSzPts val="2800"/>
              <a:buChar char="●"/>
            </a:pPr>
            <a:r>
              <a:rPr lang="en" sz="2800"/>
              <a:t>Safety</a:t>
            </a:r>
            <a:endParaRPr sz="2800"/>
          </a:p>
          <a:p>
            <a:pPr indent="-406400" lvl="0" marL="457200" rtl="0" algn="l">
              <a:lnSpc>
                <a:spcPct val="90000"/>
              </a:lnSpc>
              <a:spcBef>
                <a:spcPts val="0"/>
              </a:spcBef>
              <a:spcAft>
                <a:spcPts val="0"/>
              </a:spcAft>
              <a:buSzPts val="2800"/>
              <a:buChar char="●"/>
            </a:pPr>
            <a:r>
              <a:rPr lang="en" sz="2800"/>
              <a:t>Customization</a:t>
            </a:r>
            <a:endParaRPr sz="2800"/>
          </a:p>
        </p:txBody>
      </p:sp>
      <p:pic>
        <p:nvPicPr>
          <p:cNvPr descr="A yellow banana with a cartoon character on it&#10;&#10;Description automatically generated with low confidence" id="144" name="Google Shape;144;p26"/>
          <p:cNvPicPr preferRelativeResize="0"/>
          <p:nvPr/>
        </p:nvPicPr>
        <p:blipFill rotWithShape="1">
          <a:blip r:embed="rId3">
            <a:alphaModFix/>
          </a:blip>
          <a:srcRect b="0" l="0" r="0" t="0"/>
          <a:stretch/>
        </p:blipFill>
        <p:spPr>
          <a:xfrm>
            <a:off x="0" y="4492765"/>
            <a:ext cx="545326" cy="688833"/>
          </a:xfrm>
          <a:prstGeom prst="rect">
            <a:avLst/>
          </a:prstGeom>
          <a:noFill/>
          <a:ln>
            <a:noFill/>
          </a:ln>
        </p:spPr>
      </p:pic>
      <p:pic>
        <p:nvPicPr>
          <p:cNvPr id="145" name="Google Shape;145;p26"/>
          <p:cNvPicPr preferRelativeResize="0"/>
          <p:nvPr/>
        </p:nvPicPr>
        <p:blipFill>
          <a:blip r:embed="rId4">
            <a:alphaModFix/>
          </a:blip>
          <a:stretch>
            <a:fillRect/>
          </a:stretch>
        </p:blipFill>
        <p:spPr>
          <a:xfrm>
            <a:off x="4572150" y="987942"/>
            <a:ext cx="4267050" cy="3200288"/>
          </a:xfrm>
          <a:prstGeom prst="rect">
            <a:avLst/>
          </a:prstGeom>
          <a:noFill/>
          <a:ln>
            <a:noFill/>
          </a:ln>
        </p:spPr>
      </p:pic>
      <p:sp>
        <p:nvSpPr>
          <p:cNvPr id="146" name="Google Shape;146;p26"/>
          <p:cNvSpPr txBox="1"/>
          <p:nvPr/>
        </p:nvSpPr>
        <p:spPr>
          <a:xfrm>
            <a:off x="3037875" y="4188225"/>
            <a:ext cx="7335600" cy="346200"/>
          </a:xfrm>
          <a:prstGeom prst="rect">
            <a:avLst/>
          </a:prstGeom>
          <a:noFill/>
          <a:ln>
            <a:noFill/>
          </a:ln>
        </p:spPr>
        <p:txBody>
          <a:bodyPr anchorCtr="0" anchor="t" bIns="91425" lIns="91425" spcFirstLastPara="1" rIns="91425" wrap="square" tIns="91425">
            <a:spAutoFit/>
          </a:bodyPr>
          <a:lstStyle/>
          <a:p>
            <a:pPr indent="0" lvl="0" marL="0" rtl="0" algn="ctr">
              <a:lnSpc>
                <a:spcPct val="115000"/>
              </a:lnSpc>
              <a:spcBef>
                <a:spcPts val="0"/>
              </a:spcBef>
              <a:spcAft>
                <a:spcPts val="0"/>
              </a:spcAft>
              <a:buNone/>
            </a:pPr>
            <a:r>
              <a:rPr b="1" lang="en" sz="1050">
                <a:highlight>
                  <a:schemeClr val="lt1"/>
                </a:highlight>
              </a:rPr>
              <a:t>“Drone Photography GIF” By Photojojo</a:t>
            </a:r>
            <a:endParaRPr>
              <a:highlight>
                <a:schemeClr val="lt1"/>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 name="Shape 150"/>
        <p:cNvGrpSpPr/>
        <p:nvPr/>
      </p:nvGrpSpPr>
      <p:grpSpPr>
        <a:xfrm>
          <a:off x="0" y="0"/>
          <a:ext cx="0" cy="0"/>
          <a:chOff x="0" y="0"/>
          <a:chExt cx="0" cy="0"/>
        </a:xfrm>
      </p:grpSpPr>
      <p:sp>
        <p:nvSpPr>
          <p:cNvPr id="151" name="Google Shape;151;p27"/>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Problems</a:t>
            </a:r>
            <a:endParaRPr sz="3600">
              <a:latin typeface="EB Garamond"/>
              <a:ea typeface="EB Garamond"/>
              <a:cs typeface="EB Garamond"/>
              <a:sym typeface="EB Garamond"/>
            </a:endParaRPr>
          </a:p>
        </p:txBody>
      </p:sp>
      <p:sp>
        <p:nvSpPr>
          <p:cNvPr id="152" name="Google Shape;152;p27"/>
          <p:cNvSpPr txBox="1"/>
          <p:nvPr>
            <p:ph idx="1" type="body"/>
          </p:nvPr>
        </p:nvSpPr>
        <p:spPr>
          <a:xfrm>
            <a:off x="628650" y="1945200"/>
            <a:ext cx="3943500" cy="1253100"/>
          </a:xfrm>
          <a:prstGeom prst="rect">
            <a:avLst/>
          </a:prstGeom>
          <a:noFill/>
          <a:ln>
            <a:noFill/>
          </a:ln>
        </p:spPr>
        <p:txBody>
          <a:bodyPr anchorCtr="0" anchor="t" bIns="34275" lIns="68575" spcFirstLastPara="1" rIns="68575" wrap="square" tIns="34275">
            <a:normAutofit/>
          </a:bodyPr>
          <a:lstStyle/>
          <a:p>
            <a:pPr indent="-406400" lvl="0" marL="457200" rtl="0" algn="l">
              <a:lnSpc>
                <a:spcPct val="90000"/>
              </a:lnSpc>
              <a:spcBef>
                <a:spcPts val="0"/>
              </a:spcBef>
              <a:spcAft>
                <a:spcPts val="0"/>
              </a:spcAft>
              <a:buSzPts val="2800"/>
              <a:buChar char="●"/>
            </a:pPr>
            <a:r>
              <a:rPr lang="en" sz="2800"/>
              <a:t>Flight Time</a:t>
            </a:r>
            <a:endParaRPr sz="2800"/>
          </a:p>
          <a:p>
            <a:pPr indent="-406400" lvl="0" marL="457200" rtl="0" algn="l">
              <a:lnSpc>
                <a:spcPct val="90000"/>
              </a:lnSpc>
              <a:spcBef>
                <a:spcPts val="0"/>
              </a:spcBef>
              <a:spcAft>
                <a:spcPts val="0"/>
              </a:spcAft>
              <a:buSzPts val="2800"/>
              <a:buChar char="●"/>
            </a:pPr>
            <a:r>
              <a:rPr lang="en" sz="2800"/>
              <a:t>Sensor </a:t>
            </a:r>
            <a:r>
              <a:rPr lang="en" sz="2800"/>
              <a:t>Interference</a:t>
            </a:r>
            <a:endParaRPr sz="2800"/>
          </a:p>
          <a:p>
            <a:pPr indent="-406400" lvl="0" marL="457200" rtl="0" algn="l">
              <a:lnSpc>
                <a:spcPct val="90000"/>
              </a:lnSpc>
              <a:spcBef>
                <a:spcPts val="0"/>
              </a:spcBef>
              <a:spcAft>
                <a:spcPts val="0"/>
              </a:spcAft>
              <a:buSzPts val="2800"/>
              <a:buChar char="●"/>
            </a:pPr>
            <a:r>
              <a:rPr lang="en" sz="2800"/>
              <a:t>Lost Operator Hours</a:t>
            </a:r>
            <a:endParaRPr sz="2800"/>
          </a:p>
        </p:txBody>
      </p:sp>
      <p:pic>
        <p:nvPicPr>
          <p:cNvPr descr="A yellow banana with a cartoon character on it&#10;&#10;Description automatically generated with low confidence" id="153" name="Google Shape;153;p27"/>
          <p:cNvPicPr preferRelativeResize="0"/>
          <p:nvPr/>
        </p:nvPicPr>
        <p:blipFill rotWithShape="1">
          <a:blip r:embed="rId3">
            <a:alphaModFix/>
          </a:blip>
          <a:srcRect b="0" l="0" r="0" t="0"/>
          <a:stretch/>
        </p:blipFill>
        <p:spPr>
          <a:xfrm>
            <a:off x="0" y="4492765"/>
            <a:ext cx="545326" cy="688833"/>
          </a:xfrm>
          <a:prstGeom prst="rect">
            <a:avLst/>
          </a:prstGeom>
          <a:noFill/>
          <a:ln>
            <a:noFill/>
          </a:ln>
        </p:spPr>
      </p:pic>
      <p:pic>
        <p:nvPicPr>
          <p:cNvPr id="154" name="Google Shape;154;p27"/>
          <p:cNvPicPr preferRelativeResize="0"/>
          <p:nvPr/>
        </p:nvPicPr>
        <p:blipFill>
          <a:blip r:embed="rId4">
            <a:alphaModFix/>
          </a:blip>
          <a:stretch>
            <a:fillRect/>
          </a:stretch>
        </p:blipFill>
        <p:spPr>
          <a:xfrm>
            <a:off x="4674075" y="1247608"/>
            <a:ext cx="4267051" cy="2648286"/>
          </a:xfrm>
          <a:prstGeom prst="rect">
            <a:avLst/>
          </a:prstGeom>
          <a:noFill/>
          <a:ln>
            <a:noFill/>
          </a:ln>
        </p:spPr>
      </p:pic>
      <p:sp>
        <p:nvSpPr>
          <p:cNvPr id="155" name="Google Shape;155;p27"/>
          <p:cNvSpPr txBox="1"/>
          <p:nvPr/>
        </p:nvSpPr>
        <p:spPr>
          <a:xfrm>
            <a:off x="4912200" y="3986700"/>
            <a:ext cx="3790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DJI Matrice 600 Pro Flight Time from DJI.com</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 name="Shape 159"/>
        <p:cNvGrpSpPr/>
        <p:nvPr/>
      </p:nvGrpSpPr>
      <p:grpSpPr>
        <a:xfrm>
          <a:off x="0" y="0"/>
          <a:ext cx="0" cy="0"/>
          <a:chOff x="0" y="0"/>
          <a:chExt cx="0" cy="0"/>
        </a:xfrm>
      </p:grpSpPr>
      <p:sp>
        <p:nvSpPr>
          <p:cNvPr id="160" name="Google Shape;160;p28"/>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Solution‒The Barone</a:t>
            </a:r>
            <a:endParaRPr sz="3600">
              <a:latin typeface="EB Garamond"/>
              <a:ea typeface="EB Garamond"/>
              <a:cs typeface="EB Garamond"/>
              <a:sym typeface="EB Garamond"/>
            </a:endParaRPr>
          </a:p>
        </p:txBody>
      </p:sp>
      <p:sp>
        <p:nvSpPr>
          <p:cNvPr id="161" name="Google Shape;161;p28"/>
          <p:cNvSpPr txBox="1"/>
          <p:nvPr>
            <p:ph idx="1" type="body"/>
          </p:nvPr>
        </p:nvSpPr>
        <p:spPr>
          <a:xfrm>
            <a:off x="4748650" y="1508550"/>
            <a:ext cx="4135500" cy="2126400"/>
          </a:xfrm>
          <a:prstGeom prst="rect">
            <a:avLst/>
          </a:prstGeom>
          <a:noFill/>
          <a:ln>
            <a:noFill/>
          </a:ln>
        </p:spPr>
        <p:txBody>
          <a:bodyPr anchorCtr="0" anchor="t" bIns="34275" lIns="68575" spcFirstLastPara="1" rIns="68575" wrap="square" tIns="34275">
            <a:normAutofit/>
          </a:bodyPr>
          <a:lstStyle/>
          <a:p>
            <a:pPr indent="-406400" lvl="0" marL="457200" rtl="0" algn="l">
              <a:spcBef>
                <a:spcPts val="0"/>
              </a:spcBef>
              <a:spcAft>
                <a:spcPts val="0"/>
              </a:spcAft>
              <a:buSzPts val="2800"/>
              <a:buChar char="●"/>
            </a:pPr>
            <a:r>
              <a:rPr lang="en" sz="2800"/>
              <a:t>Extends Flight Time</a:t>
            </a:r>
            <a:endParaRPr sz="2800"/>
          </a:p>
          <a:p>
            <a:pPr indent="-406400" lvl="0" marL="457200" rtl="0" algn="l">
              <a:lnSpc>
                <a:spcPct val="90000"/>
              </a:lnSpc>
              <a:spcBef>
                <a:spcPts val="0"/>
              </a:spcBef>
              <a:spcAft>
                <a:spcPts val="0"/>
              </a:spcAft>
              <a:buSzPts val="2800"/>
              <a:buChar char="●"/>
            </a:pPr>
            <a:r>
              <a:rPr lang="en" sz="2800"/>
              <a:t>Reduces Payload Interference</a:t>
            </a:r>
            <a:endParaRPr sz="2800"/>
          </a:p>
          <a:p>
            <a:pPr indent="-406400" lvl="0" marL="457200" rtl="0" algn="l">
              <a:lnSpc>
                <a:spcPct val="90000"/>
              </a:lnSpc>
              <a:spcBef>
                <a:spcPts val="0"/>
              </a:spcBef>
              <a:spcAft>
                <a:spcPts val="0"/>
              </a:spcAft>
              <a:buSzPts val="2800"/>
              <a:buChar char="●"/>
            </a:pPr>
            <a:r>
              <a:rPr lang="en" sz="2800"/>
              <a:t>Custom Propulsion System</a:t>
            </a:r>
            <a:endParaRPr sz="2800"/>
          </a:p>
        </p:txBody>
      </p:sp>
      <p:pic>
        <p:nvPicPr>
          <p:cNvPr id="162" name="Google Shape;162;p28"/>
          <p:cNvPicPr preferRelativeResize="0"/>
          <p:nvPr/>
        </p:nvPicPr>
        <p:blipFill>
          <a:blip r:embed="rId3">
            <a:alphaModFix/>
          </a:blip>
          <a:stretch>
            <a:fillRect/>
          </a:stretch>
        </p:blipFill>
        <p:spPr>
          <a:xfrm>
            <a:off x="590263" y="1663975"/>
            <a:ext cx="3924374" cy="1542900"/>
          </a:xfrm>
          <a:prstGeom prst="rect">
            <a:avLst/>
          </a:prstGeom>
          <a:noFill/>
          <a:ln>
            <a:noFill/>
          </a:ln>
        </p:spPr>
      </p:pic>
      <p:pic>
        <p:nvPicPr>
          <p:cNvPr descr="A yellow banana with a cartoon character on it&#10;&#10;Description automatically generated with low confidence" id="163" name="Google Shape;163;p28"/>
          <p:cNvPicPr preferRelativeResize="0"/>
          <p:nvPr/>
        </p:nvPicPr>
        <p:blipFill rotWithShape="1">
          <a:blip r:embed="rId4">
            <a:alphaModFix/>
          </a:blip>
          <a:srcRect b="0" l="0" r="0" t="0"/>
          <a:stretch/>
        </p:blipFill>
        <p:spPr>
          <a:xfrm>
            <a:off x="0" y="4492765"/>
            <a:ext cx="545326" cy="688833"/>
          </a:xfrm>
          <a:prstGeom prst="rect">
            <a:avLst/>
          </a:prstGeom>
          <a:noFill/>
          <a:ln>
            <a:noFill/>
          </a:ln>
        </p:spPr>
      </p:pic>
      <p:sp>
        <p:nvSpPr>
          <p:cNvPr id="164" name="Google Shape;164;p28"/>
          <p:cNvSpPr txBox="1"/>
          <p:nvPr/>
        </p:nvSpPr>
        <p:spPr>
          <a:xfrm>
            <a:off x="1514550" y="3321025"/>
            <a:ext cx="228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500"/>
              <a:t>The Barone </a:t>
            </a:r>
            <a:r>
              <a:rPr lang="en" sz="1500"/>
              <a:t>CAD Design</a:t>
            </a:r>
            <a:endParaRPr sz="15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 name="Shape 168"/>
        <p:cNvGrpSpPr/>
        <p:nvPr/>
      </p:nvGrpSpPr>
      <p:grpSpPr>
        <a:xfrm>
          <a:off x="0" y="0"/>
          <a:ext cx="0" cy="0"/>
          <a:chOff x="0" y="0"/>
          <a:chExt cx="0" cy="0"/>
        </a:xfrm>
      </p:grpSpPr>
      <p:sp>
        <p:nvSpPr>
          <p:cNvPr id="169" name="Google Shape;169;p29"/>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Features</a:t>
            </a:r>
            <a:endParaRPr sz="3600">
              <a:latin typeface="EB Garamond"/>
              <a:ea typeface="EB Garamond"/>
              <a:cs typeface="EB Garamond"/>
              <a:sym typeface="EB Garamond"/>
            </a:endParaRPr>
          </a:p>
        </p:txBody>
      </p:sp>
      <p:sp>
        <p:nvSpPr>
          <p:cNvPr id="170" name="Google Shape;170;p29"/>
          <p:cNvSpPr txBox="1"/>
          <p:nvPr>
            <p:ph idx="1" type="body"/>
          </p:nvPr>
        </p:nvSpPr>
        <p:spPr>
          <a:xfrm>
            <a:off x="628650" y="1675425"/>
            <a:ext cx="3943500" cy="1614300"/>
          </a:xfrm>
          <a:prstGeom prst="rect">
            <a:avLst/>
          </a:prstGeom>
          <a:noFill/>
          <a:ln>
            <a:noFill/>
          </a:ln>
        </p:spPr>
        <p:txBody>
          <a:bodyPr anchorCtr="0" anchor="t" bIns="34275" lIns="68575" spcFirstLastPara="1" rIns="68575" wrap="square" tIns="34275">
            <a:normAutofit/>
          </a:bodyPr>
          <a:lstStyle/>
          <a:p>
            <a:pPr indent="-406400" lvl="0" marL="457200" rtl="0" algn="l">
              <a:lnSpc>
                <a:spcPct val="90000"/>
              </a:lnSpc>
              <a:spcBef>
                <a:spcPts val="0"/>
              </a:spcBef>
              <a:spcAft>
                <a:spcPts val="0"/>
              </a:spcAft>
              <a:buSzPts val="2800"/>
              <a:buChar char="●"/>
            </a:pPr>
            <a:r>
              <a:rPr lang="en" sz="2800"/>
              <a:t>Tilt Stability</a:t>
            </a:r>
            <a:endParaRPr sz="2800"/>
          </a:p>
          <a:p>
            <a:pPr indent="-406400" lvl="0" marL="457200" rtl="0" algn="l">
              <a:lnSpc>
                <a:spcPct val="90000"/>
              </a:lnSpc>
              <a:spcBef>
                <a:spcPts val="0"/>
              </a:spcBef>
              <a:spcAft>
                <a:spcPts val="0"/>
              </a:spcAft>
              <a:buSzPts val="2800"/>
              <a:buChar char="●"/>
            </a:pPr>
            <a:r>
              <a:rPr lang="en" sz="2800"/>
              <a:t>Terrain Tracking</a:t>
            </a:r>
            <a:endParaRPr sz="2800"/>
          </a:p>
          <a:p>
            <a:pPr indent="-406400" lvl="0" marL="457200" rtl="0" algn="l">
              <a:lnSpc>
                <a:spcPct val="90000"/>
              </a:lnSpc>
              <a:spcBef>
                <a:spcPts val="0"/>
              </a:spcBef>
              <a:spcAft>
                <a:spcPts val="0"/>
              </a:spcAft>
              <a:buSzPts val="2800"/>
              <a:buChar char="●"/>
            </a:pPr>
            <a:r>
              <a:rPr lang="en" sz="2800"/>
              <a:t>Remote Control</a:t>
            </a:r>
            <a:endParaRPr sz="2800"/>
          </a:p>
          <a:p>
            <a:pPr indent="-406400" lvl="0" marL="457200" rtl="0" algn="l">
              <a:lnSpc>
                <a:spcPct val="90000"/>
              </a:lnSpc>
              <a:spcBef>
                <a:spcPts val="0"/>
              </a:spcBef>
              <a:spcAft>
                <a:spcPts val="0"/>
              </a:spcAft>
              <a:buSzPts val="2800"/>
              <a:buChar char="●"/>
            </a:pPr>
            <a:r>
              <a:rPr lang="en" sz="2800"/>
              <a:t>Autonomous Control</a:t>
            </a:r>
            <a:endParaRPr sz="2800"/>
          </a:p>
        </p:txBody>
      </p:sp>
      <p:pic>
        <p:nvPicPr>
          <p:cNvPr descr="A yellow banana with a cartoon character on it&#10;&#10;Description automatically generated with low confidence" id="171" name="Google Shape;171;p29"/>
          <p:cNvPicPr preferRelativeResize="0"/>
          <p:nvPr/>
        </p:nvPicPr>
        <p:blipFill rotWithShape="1">
          <a:blip r:embed="rId3">
            <a:alphaModFix/>
          </a:blip>
          <a:srcRect b="0" l="0" r="0" t="0"/>
          <a:stretch/>
        </p:blipFill>
        <p:spPr>
          <a:xfrm>
            <a:off x="0" y="4492765"/>
            <a:ext cx="545326" cy="688833"/>
          </a:xfrm>
          <a:prstGeom prst="rect">
            <a:avLst/>
          </a:prstGeom>
          <a:noFill/>
          <a:ln>
            <a:noFill/>
          </a:ln>
        </p:spPr>
      </p:pic>
      <p:pic>
        <p:nvPicPr>
          <p:cNvPr id="172" name="Google Shape;172;p29"/>
          <p:cNvPicPr preferRelativeResize="0"/>
          <p:nvPr/>
        </p:nvPicPr>
        <p:blipFill rotWithShape="1">
          <a:blip r:embed="rId4">
            <a:alphaModFix/>
          </a:blip>
          <a:srcRect b="12661" l="28000" r="0" t="13209"/>
          <a:stretch/>
        </p:blipFill>
        <p:spPr>
          <a:xfrm>
            <a:off x="4639450" y="1326875"/>
            <a:ext cx="3991373" cy="2311400"/>
          </a:xfrm>
          <a:prstGeom prst="rect">
            <a:avLst/>
          </a:prstGeom>
          <a:noFill/>
          <a:ln>
            <a:noFill/>
          </a:ln>
        </p:spPr>
      </p:pic>
      <p:sp>
        <p:nvSpPr>
          <p:cNvPr id="173" name="Google Shape;173;p29"/>
          <p:cNvSpPr txBox="1"/>
          <p:nvPr/>
        </p:nvSpPr>
        <p:spPr>
          <a:xfrm>
            <a:off x="5507597" y="3697100"/>
            <a:ext cx="225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t>Barone In Vrep Simulation</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7" name="Shape 177"/>
        <p:cNvGrpSpPr/>
        <p:nvPr/>
      </p:nvGrpSpPr>
      <p:grpSpPr>
        <a:xfrm>
          <a:off x="0" y="0"/>
          <a:ext cx="0" cy="0"/>
          <a:chOff x="0" y="0"/>
          <a:chExt cx="0" cy="0"/>
        </a:xfrm>
      </p:grpSpPr>
      <p:sp>
        <p:nvSpPr>
          <p:cNvPr id="178" name="Google Shape;178;p30"/>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Strategic Partner</a:t>
            </a:r>
            <a:endParaRPr sz="3600">
              <a:latin typeface="EB Garamond"/>
              <a:ea typeface="EB Garamond"/>
              <a:cs typeface="EB Garamond"/>
              <a:sym typeface="EB Garamond"/>
            </a:endParaRPr>
          </a:p>
        </p:txBody>
      </p:sp>
      <p:sp>
        <p:nvSpPr>
          <p:cNvPr id="179" name="Google Shape;179;p30"/>
          <p:cNvSpPr txBox="1"/>
          <p:nvPr>
            <p:ph idx="1" type="body"/>
          </p:nvPr>
        </p:nvSpPr>
        <p:spPr>
          <a:xfrm>
            <a:off x="4785700" y="1490000"/>
            <a:ext cx="4203000" cy="2032500"/>
          </a:xfrm>
          <a:prstGeom prst="rect">
            <a:avLst/>
          </a:prstGeom>
          <a:noFill/>
          <a:ln>
            <a:noFill/>
          </a:ln>
        </p:spPr>
        <p:txBody>
          <a:bodyPr anchorCtr="0" anchor="t" bIns="34275" lIns="68575" spcFirstLastPara="1" rIns="68575" wrap="square" tIns="34275">
            <a:normAutofit/>
          </a:bodyPr>
          <a:lstStyle/>
          <a:p>
            <a:pPr indent="-406400" lvl="0" marL="457200" rtl="0" algn="l">
              <a:lnSpc>
                <a:spcPct val="90000"/>
              </a:lnSpc>
              <a:spcBef>
                <a:spcPts val="0"/>
              </a:spcBef>
              <a:spcAft>
                <a:spcPts val="0"/>
              </a:spcAft>
              <a:buSzPts val="2800"/>
              <a:buChar char="●"/>
            </a:pPr>
            <a:r>
              <a:rPr lang="en" sz="2800"/>
              <a:t>Magnetometer Payload</a:t>
            </a:r>
            <a:endParaRPr sz="2800"/>
          </a:p>
          <a:p>
            <a:pPr indent="-406400" lvl="0" marL="457200" rtl="0" algn="l">
              <a:lnSpc>
                <a:spcPct val="90000"/>
              </a:lnSpc>
              <a:spcBef>
                <a:spcPts val="0"/>
              </a:spcBef>
              <a:spcAft>
                <a:spcPts val="0"/>
              </a:spcAft>
              <a:buSzPts val="2800"/>
              <a:buChar char="●"/>
            </a:pPr>
            <a:r>
              <a:rPr lang="en" sz="2800"/>
              <a:t>Finds Underground Anomalies </a:t>
            </a:r>
            <a:endParaRPr sz="2800"/>
          </a:p>
          <a:p>
            <a:pPr indent="-406400" lvl="0" marL="457200" rtl="0" algn="l">
              <a:spcBef>
                <a:spcPts val="0"/>
              </a:spcBef>
              <a:spcAft>
                <a:spcPts val="0"/>
              </a:spcAft>
              <a:buSzPts val="2800"/>
              <a:buChar char="●"/>
            </a:pPr>
            <a:r>
              <a:rPr lang="en" sz="2800"/>
              <a:t>For Data C</a:t>
            </a:r>
            <a:r>
              <a:rPr lang="en" sz="2800"/>
              <a:t>ollection</a:t>
            </a:r>
            <a:endParaRPr sz="2800"/>
          </a:p>
        </p:txBody>
      </p:sp>
      <p:pic>
        <p:nvPicPr>
          <p:cNvPr descr="A yellow banana with a cartoon character on it&#10;&#10;Description automatically generated with low confidence" id="180" name="Google Shape;180;p30"/>
          <p:cNvPicPr preferRelativeResize="0"/>
          <p:nvPr/>
        </p:nvPicPr>
        <p:blipFill rotWithShape="1">
          <a:blip r:embed="rId3">
            <a:alphaModFix/>
          </a:blip>
          <a:srcRect b="0" l="0" r="0" t="0"/>
          <a:stretch/>
        </p:blipFill>
        <p:spPr>
          <a:xfrm>
            <a:off x="0" y="4492765"/>
            <a:ext cx="545326" cy="688833"/>
          </a:xfrm>
          <a:prstGeom prst="rect">
            <a:avLst/>
          </a:prstGeom>
          <a:noFill/>
          <a:ln>
            <a:noFill/>
          </a:ln>
        </p:spPr>
      </p:pic>
      <p:pic>
        <p:nvPicPr>
          <p:cNvPr id="181" name="Google Shape;181;p30"/>
          <p:cNvPicPr preferRelativeResize="0"/>
          <p:nvPr/>
        </p:nvPicPr>
        <p:blipFill>
          <a:blip r:embed="rId4">
            <a:alphaModFix/>
          </a:blip>
          <a:stretch>
            <a:fillRect/>
          </a:stretch>
        </p:blipFill>
        <p:spPr>
          <a:xfrm>
            <a:off x="731600" y="1920350"/>
            <a:ext cx="3177800" cy="11718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pic>
        <p:nvPicPr>
          <p:cNvPr id="186" name="Google Shape;186;p31"/>
          <p:cNvPicPr preferRelativeResize="0"/>
          <p:nvPr/>
        </p:nvPicPr>
        <p:blipFill rotWithShape="1">
          <a:blip r:embed="rId3">
            <a:alphaModFix/>
          </a:blip>
          <a:srcRect b="12533" l="7723" r="0" t="0"/>
          <a:stretch/>
        </p:blipFill>
        <p:spPr>
          <a:xfrm>
            <a:off x="730776" y="1404325"/>
            <a:ext cx="3509526" cy="2494975"/>
          </a:xfrm>
          <a:prstGeom prst="rect">
            <a:avLst/>
          </a:prstGeom>
          <a:noFill/>
          <a:ln>
            <a:noFill/>
          </a:ln>
        </p:spPr>
      </p:pic>
      <p:sp>
        <p:nvSpPr>
          <p:cNvPr id="187" name="Google Shape;187;p31"/>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 Envelope Design</a:t>
            </a:r>
            <a:endParaRPr sz="3600">
              <a:latin typeface="EB Garamond"/>
              <a:ea typeface="EB Garamond"/>
              <a:cs typeface="EB Garamond"/>
              <a:sym typeface="EB Garamond"/>
            </a:endParaRPr>
          </a:p>
        </p:txBody>
      </p:sp>
      <p:sp>
        <p:nvSpPr>
          <p:cNvPr id="188" name="Google Shape;188;p31"/>
          <p:cNvSpPr txBox="1"/>
          <p:nvPr>
            <p:ph idx="1" type="body"/>
          </p:nvPr>
        </p:nvSpPr>
        <p:spPr>
          <a:xfrm>
            <a:off x="4696575" y="1412600"/>
            <a:ext cx="4135500" cy="2585400"/>
          </a:xfrm>
          <a:prstGeom prst="rect">
            <a:avLst/>
          </a:prstGeom>
          <a:noFill/>
          <a:ln>
            <a:noFill/>
          </a:ln>
        </p:spPr>
        <p:txBody>
          <a:bodyPr anchorCtr="0" anchor="t" bIns="34275" lIns="68575" spcFirstLastPara="1" rIns="68575" wrap="square" tIns="34275">
            <a:normAutofit/>
          </a:bodyPr>
          <a:lstStyle/>
          <a:p>
            <a:pPr indent="-406400" lvl="0" marL="457200" rtl="0" algn="l">
              <a:spcBef>
                <a:spcPts val="0"/>
              </a:spcBef>
              <a:spcAft>
                <a:spcPts val="0"/>
              </a:spcAft>
              <a:buSzPts val="2800"/>
              <a:buChar char="●"/>
            </a:pPr>
            <a:r>
              <a:rPr lang="en" sz="2800"/>
              <a:t>Reduces Effective Weight by 40N</a:t>
            </a:r>
            <a:endParaRPr sz="2800"/>
          </a:p>
          <a:p>
            <a:pPr indent="-406400" lvl="0" marL="457200" rtl="0" algn="l">
              <a:lnSpc>
                <a:spcPct val="90000"/>
              </a:lnSpc>
              <a:spcBef>
                <a:spcPts val="0"/>
              </a:spcBef>
              <a:spcAft>
                <a:spcPts val="0"/>
              </a:spcAft>
              <a:buSzPts val="2800"/>
              <a:buChar char="●"/>
            </a:pPr>
            <a:r>
              <a:rPr lang="en" sz="2800"/>
              <a:t>Ellipsoidal Shape to Reduce Drag</a:t>
            </a:r>
            <a:endParaRPr sz="2800"/>
          </a:p>
          <a:p>
            <a:pPr indent="-406400" lvl="0" marL="457200" rtl="0" algn="l">
              <a:lnSpc>
                <a:spcPct val="90000"/>
              </a:lnSpc>
              <a:spcBef>
                <a:spcPts val="0"/>
              </a:spcBef>
              <a:spcAft>
                <a:spcPts val="0"/>
              </a:spcAft>
              <a:buSzPts val="2800"/>
              <a:buChar char="●"/>
            </a:pPr>
            <a:r>
              <a:rPr lang="en" sz="2800"/>
              <a:t>Lift Bag </a:t>
            </a:r>
            <a:r>
              <a:rPr lang="en" sz="2800"/>
              <a:t>E</a:t>
            </a:r>
            <a:r>
              <a:rPr lang="en" sz="2800"/>
              <a:t>ncased in </a:t>
            </a:r>
            <a:r>
              <a:rPr lang="en" sz="2800"/>
              <a:t>N</a:t>
            </a:r>
            <a:r>
              <a:rPr lang="en" sz="2800"/>
              <a:t>ylon </a:t>
            </a:r>
            <a:r>
              <a:rPr lang="en" sz="2800"/>
              <a:t>E</a:t>
            </a:r>
            <a:r>
              <a:rPr lang="en" sz="2800"/>
              <a:t>nvelope</a:t>
            </a:r>
            <a:endParaRPr sz="2800"/>
          </a:p>
        </p:txBody>
      </p:sp>
      <p:pic>
        <p:nvPicPr>
          <p:cNvPr descr="A yellow banana with a cartoon character on it&#10;&#10;Description automatically generated with low confidence" id="189" name="Google Shape;189;p31"/>
          <p:cNvPicPr preferRelativeResize="0"/>
          <p:nvPr/>
        </p:nvPicPr>
        <p:blipFill rotWithShape="1">
          <a:blip r:embed="rId4">
            <a:alphaModFix/>
          </a:blip>
          <a:srcRect b="0" l="0" r="0" t="0"/>
          <a:stretch/>
        </p:blipFill>
        <p:spPr>
          <a:xfrm>
            <a:off x="0" y="4492765"/>
            <a:ext cx="545326" cy="688833"/>
          </a:xfrm>
          <a:prstGeom prst="rect">
            <a:avLst/>
          </a:prstGeom>
          <a:noFill/>
          <a:ln>
            <a:noFill/>
          </a:ln>
        </p:spPr>
      </p:pic>
      <p:sp>
        <p:nvSpPr>
          <p:cNvPr id="190" name="Google Shape;190;p31"/>
          <p:cNvSpPr txBox="1"/>
          <p:nvPr/>
        </p:nvSpPr>
        <p:spPr>
          <a:xfrm>
            <a:off x="1205775" y="3945150"/>
            <a:ext cx="228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Lift Bag Inflation Test</a:t>
            </a:r>
            <a:endParaRPr sz="1500"/>
          </a:p>
        </p:txBody>
      </p:sp>
      <p:cxnSp>
        <p:nvCxnSpPr>
          <p:cNvPr id="191" name="Google Shape;191;p31"/>
          <p:cNvCxnSpPr/>
          <p:nvPr/>
        </p:nvCxnSpPr>
        <p:spPr>
          <a:xfrm>
            <a:off x="806502" y="2573513"/>
            <a:ext cx="3327000" cy="36600"/>
          </a:xfrm>
          <a:prstGeom prst="straightConnector1">
            <a:avLst/>
          </a:prstGeom>
          <a:noFill/>
          <a:ln cap="flat" cmpd="sng" w="19050">
            <a:solidFill>
              <a:srgbClr val="FFFF00"/>
            </a:solidFill>
            <a:prstDash val="dash"/>
            <a:round/>
            <a:headEnd len="med" w="med" type="diamond"/>
            <a:tailEnd len="med" w="med" type="diamond"/>
          </a:ln>
        </p:spPr>
      </p:cxnSp>
      <p:cxnSp>
        <p:nvCxnSpPr>
          <p:cNvPr id="192" name="Google Shape;192;p31"/>
          <p:cNvCxnSpPr/>
          <p:nvPr/>
        </p:nvCxnSpPr>
        <p:spPr>
          <a:xfrm rot="10800000">
            <a:off x="2345925" y="1412600"/>
            <a:ext cx="65700" cy="2412600"/>
          </a:xfrm>
          <a:prstGeom prst="straightConnector1">
            <a:avLst/>
          </a:prstGeom>
          <a:noFill/>
          <a:ln cap="flat" cmpd="sng" w="19050">
            <a:solidFill>
              <a:schemeClr val="lt1"/>
            </a:solidFill>
            <a:prstDash val="solid"/>
            <a:round/>
            <a:headEnd len="med" w="med" type="diamond"/>
            <a:tailEnd len="med" w="med" type="diamond"/>
          </a:ln>
        </p:spPr>
      </p:cxnSp>
      <p:sp>
        <p:nvSpPr>
          <p:cNvPr id="193" name="Google Shape;193;p31"/>
          <p:cNvSpPr txBox="1"/>
          <p:nvPr/>
        </p:nvSpPr>
        <p:spPr>
          <a:xfrm rot="-31292">
            <a:off x="864310" y="2209185"/>
            <a:ext cx="1153548"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00"/>
                </a:solidFill>
                <a:latin typeface="Lato"/>
                <a:ea typeface="Lato"/>
                <a:cs typeface="Lato"/>
                <a:sym typeface="Lato"/>
              </a:rPr>
              <a:t>102”</a:t>
            </a:r>
            <a:endParaRPr>
              <a:solidFill>
                <a:srgbClr val="FFFF00"/>
              </a:solidFill>
              <a:latin typeface="Lato"/>
              <a:ea typeface="Lato"/>
              <a:cs typeface="Lato"/>
              <a:sym typeface="Lato"/>
            </a:endParaRPr>
          </a:p>
        </p:txBody>
      </p:sp>
      <p:sp>
        <p:nvSpPr>
          <p:cNvPr id="194" name="Google Shape;194;p31"/>
          <p:cNvSpPr txBox="1"/>
          <p:nvPr/>
        </p:nvSpPr>
        <p:spPr>
          <a:xfrm>
            <a:off x="2340827" y="3098325"/>
            <a:ext cx="115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69”</a:t>
            </a:r>
            <a:endParaRPr>
              <a:solidFill>
                <a:schemeClr val="lt1"/>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 name="Shape 198"/>
        <p:cNvGrpSpPr/>
        <p:nvPr/>
      </p:nvGrpSpPr>
      <p:grpSpPr>
        <a:xfrm>
          <a:off x="0" y="0"/>
          <a:ext cx="0" cy="0"/>
          <a:chOff x="0" y="0"/>
          <a:chExt cx="0" cy="0"/>
        </a:xfrm>
      </p:grpSpPr>
      <p:sp>
        <p:nvSpPr>
          <p:cNvPr id="199" name="Google Shape;199;p32"/>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Propulsion Module Design</a:t>
            </a:r>
            <a:endParaRPr sz="3600">
              <a:latin typeface="EB Garamond"/>
              <a:ea typeface="EB Garamond"/>
              <a:cs typeface="EB Garamond"/>
              <a:sym typeface="EB Garamond"/>
            </a:endParaRPr>
          </a:p>
        </p:txBody>
      </p:sp>
      <p:sp>
        <p:nvSpPr>
          <p:cNvPr id="200" name="Google Shape;200;p32"/>
          <p:cNvSpPr txBox="1"/>
          <p:nvPr>
            <p:ph idx="1" type="body"/>
          </p:nvPr>
        </p:nvSpPr>
        <p:spPr>
          <a:xfrm>
            <a:off x="545325" y="1464550"/>
            <a:ext cx="4308900" cy="2943300"/>
          </a:xfrm>
          <a:prstGeom prst="rect">
            <a:avLst/>
          </a:prstGeom>
          <a:noFill/>
          <a:ln>
            <a:noFill/>
          </a:ln>
        </p:spPr>
        <p:txBody>
          <a:bodyPr anchorCtr="0" anchor="t" bIns="34275" lIns="68575" spcFirstLastPara="1" rIns="68575" wrap="square" tIns="34275">
            <a:normAutofit/>
          </a:bodyPr>
          <a:lstStyle/>
          <a:p>
            <a:pPr indent="-406400" lvl="0" marL="457200" rtl="0" algn="l">
              <a:spcBef>
                <a:spcPts val="0"/>
              </a:spcBef>
              <a:spcAft>
                <a:spcPts val="0"/>
              </a:spcAft>
              <a:buSzPts val="2800"/>
              <a:buChar char="●"/>
            </a:pPr>
            <a:r>
              <a:rPr lang="en" sz="2800"/>
              <a:t>Self-Correcting Moment</a:t>
            </a:r>
            <a:endParaRPr sz="2800"/>
          </a:p>
          <a:p>
            <a:pPr indent="-406400" lvl="0" marL="457200" rtl="0" algn="l">
              <a:lnSpc>
                <a:spcPct val="90000"/>
              </a:lnSpc>
              <a:spcBef>
                <a:spcPts val="0"/>
              </a:spcBef>
              <a:spcAft>
                <a:spcPts val="0"/>
              </a:spcAft>
              <a:buSzPts val="2800"/>
              <a:buChar char="●"/>
            </a:pPr>
            <a:r>
              <a:rPr lang="en" sz="2800"/>
              <a:t>Motor Propeller Mounted to Servo</a:t>
            </a:r>
            <a:endParaRPr sz="2800"/>
          </a:p>
          <a:p>
            <a:pPr indent="-406400" lvl="0" marL="457200" rtl="0" algn="l">
              <a:lnSpc>
                <a:spcPct val="90000"/>
              </a:lnSpc>
              <a:spcBef>
                <a:spcPts val="0"/>
              </a:spcBef>
              <a:spcAft>
                <a:spcPts val="0"/>
              </a:spcAft>
              <a:buSzPts val="2800"/>
              <a:buChar char="●"/>
            </a:pPr>
            <a:r>
              <a:rPr lang="en" sz="2800"/>
              <a:t>Tilt Angle Remains Stable</a:t>
            </a:r>
            <a:endParaRPr sz="2800"/>
          </a:p>
        </p:txBody>
      </p:sp>
      <p:pic>
        <p:nvPicPr>
          <p:cNvPr descr="A yellow banana with a cartoon character on it&#10;&#10;Description automatically generated with low confidence" id="201" name="Google Shape;201;p32"/>
          <p:cNvPicPr preferRelativeResize="0"/>
          <p:nvPr/>
        </p:nvPicPr>
        <p:blipFill rotWithShape="1">
          <a:blip r:embed="rId3">
            <a:alphaModFix/>
          </a:blip>
          <a:srcRect b="0" l="0" r="0" t="0"/>
          <a:stretch/>
        </p:blipFill>
        <p:spPr>
          <a:xfrm>
            <a:off x="0" y="4492765"/>
            <a:ext cx="545326" cy="688833"/>
          </a:xfrm>
          <a:prstGeom prst="rect">
            <a:avLst/>
          </a:prstGeom>
          <a:noFill/>
          <a:ln>
            <a:noFill/>
          </a:ln>
        </p:spPr>
      </p:pic>
      <p:sp>
        <p:nvSpPr>
          <p:cNvPr id="202" name="Google Shape;202;p32"/>
          <p:cNvSpPr txBox="1"/>
          <p:nvPr/>
        </p:nvSpPr>
        <p:spPr>
          <a:xfrm>
            <a:off x="5541825" y="3459575"/>
            <a:ext cx="22860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500"/>
              <a:t>Propulsion</a:t>
            </a:r>
            <a:r>
              <a:rPr lang="en" sz="1500"/>
              <a:t> Module</a:t>
            </a:r>
            <a:endParaRPr sz="1500"/>
          </a:p>
        </p:txBody>
      </p:sp>
      <p:pic>
        <p:nvPicPr>
          <p:cNvPr id="203" name="Google Shape;203;p32"/>
          <p:cNvPicPr preferRelativeResize="0"/>
          <p:nvPr/>
        </p:nvPicPr>
        <p:blipFill rotWithShape="1">
          <a:blip r:embed="rId4">
            <a:alphaModFix/>
          </a:blip>
          <a:srcRect b="13974" l="0" r="9123" t="8476"/>
          <a:stretch/>
        </p:blipFill>
        <p:spPr>
          <a:xfrm>
            <a:off x="4854299" y="1683925"/>
            <a:ext cx="3661052" cy="177565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7" name="Shape 207"/>
        <p:cNvGrpSpPr/>
        <p:nvPr/>
      </p:nvGrpSpPr>
      <p:grpSpPr>
        <a:xfrm>
          <a:off x="0" y="0"/>
          <a:ext cx="0" cy="0"/>
          <a:chOff x="0" y="0"/>
          <a:chExt cx="0" cy="0"/>
        </a:xfrm>
      </p:grpSpPr>
      <p:sp>
        <p:nvSpPr>
          <p:cNvPr id="208" name="Google Shape;208;p33"/>
          <p:cNvSpPr txBox="1"/>
          <p:nvPr>
            <p:ph type="title"/>
          </p:nvPr>
        </p:nvSpPr>
        <p:spPr>
          <a:xfrm>
            <a:off x="628650" y="273845"/>
            <a:ext cx="7886700" cy="9942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chemeClr val="dk1"/>
              </a:buClr>
              <a:buSzPts val="2000"/>
              <a:buFont typeface="Arial"/>
              <a:buNone/>
            </a:pPr>
            <a:r>
              <a:rPr lang="en" sz="3600">
                <a:latin typeface="EB Garamond"/>
                <a:ea typeface="EB Garamond"/>
                <a:cs typeface="EB Garamond"/>
                <a:sym typeface="EB Garamond"/>
              </a:rPr>
              <a:t>Flight Time Drastically Extended</a:t>
            </a:r>
            <a:endParaRPr sz="3600">
              <a:latin typeface="EB Garamond"/>
              <a:ea typeface="EB Garamond"/>
              <a:cs typeface="EB Garamond"/>
              <a:sym typeface="EB Garamond"/>
            </a:endParaRPr>
          </a:p>
        </p:txBody>
      </p:sp>
      <p:sp>
        <p:nvSpPr>
          <p:cNvPr id="209" name="Google Shape;209;p33"/>
          <p:cNvSpPr txBox="1"/>
          <p:nvPr>
            <p:ph idx="1" type="body"/>
          </p:nvPr>
        </p:nvSpPr>
        <p:spPr>
          <a:xfrm>
            <a:off x="4798875" y="1502675"/>
            <a:ext cx="4135500" cy="2943300"/>
          </a:xfrm>
          <a:prstGeom prst="rect">
            <a:avLst/>
          </a:prstGeom>
          <a:noFill/>
          <a:ln>
            <a:noFill/>
          </a:ln>
        </p:spPr>
        <p:txBody>
          <a:bodyPr anchorCtr="0" anchor="t" bIns="34275" lIns="68575" spcFirstLastPara="1" rIns="68575" wrap="square" tIns="34275">
            <a:normAutofit/>
          </a:bodyPr>
          <a:lstStyle/>
          <a:p>
            <a:pPr indent="-406400" lvl="0" marL="457200" rtl="0" algn="l">
              <a:lnSpc>
                <a:spcPct val="90000"/>
              </a:lnSpc>
              <a:spcBef>
                <a:spcPts val="0"/>
              </a:spcBef>
              <a:spcAft>
                <a:spcPts val="0"/>
              </a:spcAft>
              <a:buSzPts val="2800"/>
              <a:buChar char="●"/>
            </a:pPr>
            <a:r>
              <a:rPr lang="en" sz="2800"/>
              <a:t>40 Minute Flight with 20 mph Airspeed at 5N Effective Weight</a:t>
            </a:r>
            <a:endParaRPr sz="2800"/>
          </a:p>
          <a:p>
            <a:pPr indent="-406400" lvl="0" marL="457200" rtl="0" algn="l">
              <a:lnSpc>
                <a:spcPct val="90000"/>
              </a:lnSpc>
              <a:spcBef>
                <a:spcPts val="0"/>
              </a:spcBef>
              <a:spcAft>
                <a:spcPts val="0"/>
              </a:spcAft>
              <a:buSzPts val="2800"/>
              <a:buChar char="●"/>
            </a:pPr>
            <a:r>
              <a:rPr lang="en" sz="2800"/>
              <a:t>100 Minute Flight </a:t>
            </a:r>
            <a:r>
              <a:rPr lang="en" sz="2800"/>
              <a:t>Possible</a:t>
            </a:r>
            <a:r>
              <a:rPr lang="en" sz="2800"/>
              <a:t> While Hovering</a:t>
            </a:r>
            <a:endParaRPr sz="2800"/>
          </a:p>
        </p:txBody>
      </p:sp>
      <p:pic>
        <p:nvPicPr>
          <p:cNvPr descr="A yellow banana with a cartoon character on it&#10;&#10;Description automatically generated with low confidence" id="210" name="Google Shape;210;p33"/>
          <p:cNvPicPr preferRelativeResize="0"/>
          <p:nvPr/>
        </p:nvPicPr>
        <p:blipFill rotWithShape="1">
          <a:blip r:embed="rId3">
            <a:alphaModFix/>
          </a:blip>
          <a:srcRect b="0" l="0" r="0" t="0"/>
          <a:stretch/>
        </p:blipFill>
        <p:spPr>
          <a:xfrm>
            <a:off x="0" y="4492765"/>
            <a:ext cx="545326" cy="688833"/>
          </a:xfrm>
          <a:prstGeom prst="rect">
            <a:avLst/>
          </a:prstGeom>
          <a:noFill/>
          <a:ln>
            <a:noFill/>
          </a:ln>
        </p:spPr>
      </p:pic>
      <p:pic>
        <p:nvPicPr>
          <p:cNvPr id="211" name="Google Shape;211;p33" title="Chart"/>
          <p:cNvPicPr preferRelativeResize="0"/>
          <p:nvPr/>
        </p:nvPicPr>
        <p:blipFill>
          <a:blip r:embed="rId4">
            <a:alphaModFix/>
          </a:blip>
          <a:stretch>
            <a:fillRect/>
          </a:stretch>
        </p:blipFill>
        <p:spPr>
          <a:xfrm>
            <a:off x="108550" y="1212087"/>
            <a:ext cx="4690320" cy="2900176"/>
          </a:xfrm>
          <a:prstGeom prst="rect">
            <a:avLst/>
          </a:prstGeom>
          <a:noFill/>
          <a:ln>
            <a:noFill/>
          </a:ln>
        </p:spPr>
      </p:pic>
      <p:cxnSp>
        <p:nvCxnSpPr>
          <p:cNvPr id="212" name="Google Shape;212;p33"/>
          <p:cNvCxnSpPr/>
          <p:nvPr/>
        </p:nvCxnSpPr>
        <p:spPr>
          <a:xfrm>
            <a:off x="1621600" y="1840025"/>
            <a:ext cx="0" cy="174810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Custom 10">
      <a:dk1>
        <a:srgbClr val="000000"/>
      </a:dk1>
      <a:lt1>
        <a:srgbClr val="FFFFFF"/>
      </a:lt1>
      <a:dk2>
        <a:srgbClr val="44546A"/>
      </a:dk2>
      <a:lt2>
        <a:srgbClr val="E7E6E6"/>
      </a:lt2>
      <a:accent1>
        <a:srgbClr val="003B6A"/>
      </a:accent1>
      <a:accent2>
        <a:srgbClr val="FDC701"/>
      </a:accent2>
      <a:accent3>
        <a:srgbClr val="0069AD"/>
      </a:accent3>
      <a:accent4>
        <a:srgbClr val="13A5DC"/>
      </a:accent4>
      <a:accent5>
        <a:srgbClr val="007888"/>
      </a:accent5>
      <a:accent6>
        <a:srgbClr val="FF9F15"/>
      </a:accent6>
      <a:hlink>
        <a:srgbClr val="FFC003"/>
      </a:hlink>
      <a:folHlink>
        <a:srgbClr val="DA206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Paperback">
  <a:themeElements>
    <a:clrScheme name="Paperback">
      <a:dk1>
        <a:srgbClr val="000000"/>
      </a:dk1>
      <a:lt1>
        <a:srgbClr val="FFFFFF"/>
      </a:lt1>
      <a:dk2>
        <a:srgbClr val="00695C"/>
      </a:dk2>
      <a:lt2>
        <a:srgbClr val="26A69A"/>
      </a:lt2>
      <a:accent1>
        <a:srgbClr val="FFFBF0"/>
      </a:accent1>
      <a:accent2>
        <a:srgbClr val="B7B7B7"/>
      </a:accent2>
      <a:accent3>
        <a:srgbClr val="FB8C00"/>
      </a:accent3>
      <a:accent4>
        <a:srgbClr val="80CBC4"/>
      </a:accent4>
      <a:accent5>
        <a:srgbClr val="AF4345"/>
      </a:accent5>
      <a:accent6>
        <a:srgbClr val="F58F8F"/>
      </a:accent6>
      <a:hlink>
        <a:srgbClr val="AF4345"/>
      </a:hlink>
      <a:folHlink>
        <a:srgbClr val="AF4345"/>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